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1" r:id="rId5"/>
    <p:sldId id="263" r:id="rId6"/>
    <p:sldId id="268" r:id="rId7"/>
    <p:sldId id="266" r:id="rId8"/>
    <p:sldId id="260" r:id="rId9"/>
    <p:sldId id="262" r:id="rId10"/>
    <p:sldId id="258" r:id="rId11"/>
    <p:sldId id="259" r:id="rId12"/>
    <p:sldId id="264" r:id="rId13"/>
    <p:sldId id="271" r:id="rId14"/>
    <p:sldId id="265" r:id="rId15"/>
    <p:sldId id="270" r:id="rId16"/>
    <p:sldId id="274" r:id="rId17"/>
    <p:sldId id="272" r:id="rId18"/>
    <p:sldId id="273" r:id="rId19"/>
    <p:sldId id="269" r:id="rId20"/>
    <p:sldId id="275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2D89-6528-4547-814A-6D4AB39A453E}" type="datetimeFigureOut">
              <a:rPr lang="pl-PL" smtClean="0"/>
              <a:pPr/>
              <a:t>27.09.2019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AA58-FD45-4E4E-B386-F68D9E1901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2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2D89-6528-4547-814A-6D4AB39A453E}" type="datetimeFigureOut">
              <a:rPr lang="pl-PL" smtClean="0"/>
              <a:pPr/>
              <a:t>27.09.2019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AA58-FD45-4E4E-B386-F68D9E1901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2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2D89-6528-4547-814A-6D4AB39A453E}" type="datetimeFigureOut">
              <a:rPr lang="pl-PL" smtClean="0"/>
              <a:pPr/>
              <a:t>27.09.2019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AA58-FD45-4E4E-B386-F68D9E1901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2D89-6528-4547-814A-6D4AB39A453E}" type="datetimeFigureOut">
              <a:rPr lang="pl-PL" smtClean="0"/>
              <a:pPr/>
              <a:t>27.09.2019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AA58-FD45-4E4E-B386-F68D9E1901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2D89-6528-4547-814A-6D4AB39A453E}" type="datetimeFigureOut">
              <a:rPr lang="pl-PL" smtClean="0"/>
              <a:pPr/>
              <a:t>27.09.2019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AA58-FD45-4E4E-B386-F68D9E1901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2D89-6528-4547-814A-6D4AB39A453E}" type="datetimeFigureOut">
              <a:rPr lang="pl-PL" smtClean="0"/>
              <a:pPr/>
              <a:t>27.09.2019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AA58-FD45-4E4E-B386-F68D9E1901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2D89-6528-4547-814A-6D4AB39A453E}" type="datetimeFigureOut">
              <a:rPr lang="pl-PL" smtClean="0"/>
              <a:pPr/>
              <a:t>27.09.2019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AA58-FD45-4E4E-B386-F68D9E1901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2D89-6528-4547-814A-6D4AB39A453E}" type="datetimeFigureOut">
              <a:rPr lang="pl-PL" smtClean="0"/>
              <a:pPr/>
              <a:t>27.09.2019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AA58-FD45-4E4E-B386-F68D9E1901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2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2D89-6528-4547-814A-6D4AB39A453E}" type="datetimeFigureOut">
              <a:rPr lang="pl-PL" smtClean="0"/>
              <a:pPr/>
              <a:t>27.09.2019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AA58-FD45-4E4E-B386-F68D9E1901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2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2D89-6528-4547-814A-6D4AB39A453E}" type="datetimeFigureOut">
              <a:rPr lang="pl-PL" smtClean="0"/>
              <a:pPr/>
              <a:t>27.09.2019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AA58-FD45-4E4E-B386-F68D9E1901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2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2D89-6528-4547-814A-6D4AB39A453E}" type="datetimeFigureOut">
              <a:rPr lang="pl-PL" smtClean="0"/>
              <a:pPr/>
              <a:t>27.09.2019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AA58-FD45-4E4E-B386-F68D9E1901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2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22D89-6528-4547-814A-6D4AB39A453E}" type="datetimeFigureOut">
              <a:rPr lang="pl-PL" smtClean="0"/>
              <a:pPr/>
              <a:t>27.09.2019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BAA58-FD45-4E4E-B386-F68D9E1901F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2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69864652_233712080879900_859023689327312896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 rot="21241450">
            <a:off x="353984" y="442440"/>
            <a:ext cx="3532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>
                <a:latin typeface="Broadway" pitchFamily="82" charset="0"/>
              </a:rPr>
              <a:t>Czas wolny</a:t>
            </a:r>
          </a:p>
        </p:txBody>
      </p:sp>
      <p:sp>
        <p:nvSpPr>
          <p:cNvPr id="6" name="pole tekstowe 5"/>
          <p:cNvSpPr txBox="1"/>
          <p:nvPr/>
        </p:nvSpPr>
        <p:spPr>
          <a:xfrm rot="21284905">
            <a:off x="2284920" y="1065920"/>
            <a:ext cx="1882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Broadway" pitchFamily="82" charset="0"/>
              </a:rPr>
              <a:t>Na Cyprze</a:t>
            </a:r>
          </a:p>
        </p:txBody>
      </p:sp>
    </p:spTree>
  </p:cSld>
  <p:clrMapOvr>
    <a:masterClrMapping/>
  </p:clrMapOvr>
  <p:transition advClick="0" advTm="2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69775559_2459638454325429_5399614536430911488_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7737" y="-171400"/>
            <a:ext cx="3248526" cy="7029400"/>
          </a:xfrm>
          <a:prstGeom prst="rect">
            <a:avLst/>
          </a:prstGeom>
        </p:spPr>
      </p:pic>
    </p:spTree>
  </p:cSld>
  <p:clrMapOvr>
    <a:masterClrMapping/>
  </p:clrMapOvr>
  <p:transition advClick="0" advTm="2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69914406_2371988956226470_4705084789563064320_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2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70576471_374887163205343_2462206889966960640_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2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69856754_505223060331599_5876873196443009024_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857" y="0"/>
            <a:ext cx="5116286" cy="6858000"/>
          </a:xfrm>
          <a:prstGeom prst="rect">
            <a:avLst/>
          </a:prstGeom>
        </p:spPr>
      </p:pic>
    </p:spTree>
  </p:cSld>
  <p:clrMapOvr>
    <a:masterClrMapping/>
  </p:clrMapOvr>
  <p:transition advClick="0" advTm="2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70578785_1608784449257864_1656730909413474304_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857" y="0"/>
            <a:ext cx="5116286" cy="6858000"/>
          </a:xfrm>
          <a:prstGeom prst="rect">
            <a:avLst/>
          </a:prstGeom>
        </p:spPr>
      </p:pic>
    </p:spTree>
  </p:cSld>
  <p:clrMapOvr>
    <a:masterClrMapping/>
  </p:clrMapOvr>
  <p:transition advClick="0" advTm="20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70482836_437374916985740_7959740775166640128_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 advClick="0" advTm="20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70281549_489866518516919_7994790912347602944_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20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69943913_478153389464336_1542829145522700288_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20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69899334_2388600331235813_882995368967117209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125" y="176212"/>
            <a:ext cx="8667750" cy="6505575"/>
          </a:xfrm>
          <a:prstGeom prst="rect">
            <a:avLst/>
          </a:prstGeom>
        </p:spPr>
      </p:pic>
    </p:spTree>
  </p:cSld>
  <p:clrMapOvr>
    <a:masterClrMapping/>
  </p:clrMapOvr>
  <p:transition advClick="0" advTm="20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70015509_2407980402820461_8239845476921245696_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7737" y="-315416"/>
            <a:ext cx="3248526" cy="7173416"/>
          </a:xfrm>
          <a:prstGeom prst="rect">
            <a:avLst/>
          </a:prstGeom>
        </p:spPr>
      </p:pic>
    </p:spTree>
  </p:cSld>
  <p:clrMapOvr>
    <a:masterClrMapping/>
  </p:clrMapOvr>
  <p:transition advClick="0" advTm="2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69974078_2383722211870915_7635915732995276800_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583" y="0"/>
            <a:ext cx="3246834" cy="6858000"/>
          </a:xfrm>
          <a:prstGeom prst="rect">
            <a:avLst/>
          </a:prstGeom>
        </p:spPr>
      </p:pic>
    </p:spTree>
  </p:cSld>
  <p:clrMapOvr>
    <a:masterClrMapping/>
  </p:clrMapOvr>
  <p:transition advClick="0" advTm="20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69826857_933853973629288_6471976778280730624_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2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69753718_2412552432348341_2084134211823861760_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2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62462776_309379776665919_5032690064379871232_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advClick="0" advTm="2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70962957_437639453523069_3797006953750724608_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advClick="0" advTm="2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70153009_393142378051691_3862611110318309376_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</p:cSld>
  <p:clrMapOvr>
    <a:masterClrMapping/>
  </p:clrMapOvr>
  <p:transition advClick="0" advTm="2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70672739_741551802962783_239423026218454220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</p:cSld>
  <p:clrMapOvr>
    <a:masterClrMapping/>
  </p:clrMapOvr>
  <p:transition advClick="0" advTm="2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69764369_1176153435910680_8265602846766923776_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</p:cSld>
  <p:clrMapOvr>
    <a:masterClrMapping/>
  </p:clrMapOvr>
  <p:transition advClick="0" advTm="2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70441815_2383473401702286_6857503067223359488_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1950"/>
            <a:ext cx="9144000" cy="6134100"/>
          </a:xfrm>
          <a:prstGeom prst="rect">
            <a:avLst/>
          </a:prstGeom>
        </p:spPr>
      </p:pic>
    </p:spTree>
  </p:cSld>
  <p:clrMapOvr>
    <a:masterClrMapping/>
  </p:clrMapOvr>
  <p:transition advClick="0" advTm="20000"/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</Words>
  <Application>Microsoft Macintosh PowerPoint</Application>
  <PresentationFormat>Pokaz na ekranie (4:3)</PresentationFormat>
  <Paragraphs>2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4" baseType="lpstr">
      <vt:lpstr>Arial</vt:lpstr>
      <vt:lpstr>Broadway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Uczen</dc:creator>
  <cp:lastModifiedBy>Witek Olin</cp:lastModifiedBy>
  <cp:revision>6</cp:revision>
  <dcterms:created xsi:type="dcterms:W3CDTF">2019-09-09T09:17:27Z</dcterms:created>
  <dcterms:modified xsi:type="dcterms:W3CDTF">2019-09-27T17:56:37Z</dcterms:modified>
</cp:coreProperties>
</file>