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4" r:id="rId12"/>
    <p:sldId id="270" r:id="rId13"/>
    <p:sldId id="267" r:id="rId14"/>
    <p:sldId id="269" r:id="rId15"/>
    <p:sldId id="271" r:id="rId16"/>
    <p:sldId id="272" r:id="rId17"/>
    <p:sldId id="273" r:id="rId18"/>
    <p:sldId id="274" r:id="rId19"/>
    <p:sldId id="268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0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2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3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319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3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39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0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7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5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57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7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6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0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4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0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02CE10-679D-4DC2-936B-79911189BF43}" type="datetimeFigureOut">
              <a:rPr lang="pl-PL" smtClean="0"/>
              <a:pPr/>
              <a:t>27.09.2019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60AA65-B9FC-491A-B62A-02ACCFECBC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910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49400" y="872066"/>
            <a:ext cx="8001000" cy="2971801"/>
          </a:xfrm>
        </p:spPr>
        <p:txBody>
          <a:bodyPr/>
          <a:lstStyle/>
          <a:p>
            <a:r>
              <a:rPr lang="pl-PL" dirty="0"/>
              <a:t>Mocne punkty Stażu,</a:t>
            </a:r>
            <a:br>
              <a:rPr lang="pl-PL" dirty="0"/>
            </a:br>
            <a:r>
              <a:rPr lang="pl-PL" dirty="0"/>
              <a:t>Co osiągnęliśmy</a:t>
            </a:r>
            <a:br>
              <a:rPr lang="pl-PL" dirty="0"/>
            </a:br>
            <a:r>
              <a:rPr lang="pl-PL" dirty="0"/>
              <a:t>nasze sukcesy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6942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873" y="321277"/>
            <a:ext cx="5952254" cy="6046736"/>
          </a:xfrm>
        </p:spPr>
      </p:pic>
    </p:spTree>
    <p:extLst>
      <p:ext uri="{BB962C8B-B14F-4D97-AF65-F5344CB8AC3E}">
        <p14:creationId xmlns:p14="http://schemas.microsoft.com/office/powerpoint/2010/main" val="36023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74" y="4487332"/>
            <a:ext cx="8534400" cy="1507067"/>
          </a:xfrm>
        </p:spPr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819" y="453172"/>
            <a:ext cx="4448363" cy="5931151"/>
          </a:xfrm>
        </p:spPr>
      </p:pic>
    </p:spTree>
    <p:extLst>
      <p:ext uri="{BB962C8B-B14F-4D97-AF65-F5344CB8AC3E}">
        <p14:creationId xmlns:p14="http://schemas.microsoft.com/office/powerpoint/2010/main" val="1391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711" y="446902"/>
            <a:ext cx="4386578" cy="5848772"/>
          </a:xfrm>
        </p:spPr>
      </p:pic>
    </p:spTree>
    <p:extLst>
      <p:ext uri="{BB962C8B-B14F-4D97-AF65-F5344CB8AC3E}">
        <p14:creationId xmlns:p14="http://schemas.microsoft.com/office/powerpoint/2010/main" val="357250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185" y="685800"/>
            <a:ext cx="7191631" cy="5393724"/>
          </a:xfrm>
        </p:spPr>
      </p:pic>
    </p:spTree>
    <p:extLst>
      <p:ext uri="{BB962C8B-B14F-4D97-AF65-F5344CB8AC3E}">
        <p14:creationId xmlns:p14="http://schemas.microsoft.com/office/powerpoint/2010/main" val="136382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808" y="343334"/>
            <a:ext cx="4518385" cy="6024515"/>
          </a:xfrm>
        </p:spPr>
      </p:pic>
    </p:spTree>
    <p:extLst>
      <p:ext uri="{BB962C8B-B14F-4D97-AF65-F5344CB8AC3E}">
        <p14:creationId xmlns:p14="http://schemas.microsoft.com/office/powerpoint/2010/main" val="14644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376" y="521043"/>
            <a:ext cx="4271249" cy="5695000"/>
          </a:xfrm>
        </p:spPr>
      </p:pic>
    </p:spTree>
    <p:extLst>
      <p:ext uri="{BB962C8B-B14F-4D97-AF65-F5344CB8AC3E}">
        <p14:creationId xmlns:p14="http://schemas.microsoft.com/office/powerpoint/2010/main" val="222749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530" y="757193"/>
            <a:ext cx="6982940" cy="5237206"/>
          </a:xfrm>
        </p:spPr>
      </p:pic>
    </p:spTree>
    <p:extLst>
      <p:ext uri="{BB962C8B-B14F-4D97-AF65-F5344CB8AC3E}">
        <p14:creationId xmlns:p14="http://schemas.microsoft.com/office/powerpoint/2010/main" val="24532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925" y="422189"/>
            <a:ext cx="4434530" cy="5912708"/>
          </a:xfrm>
        </p:spPr>
      </p:pic>
    </p:spTree>
    <p:extLst>
      <p:ext uri="{BB962C8B-B14F-4D97-AF65-F5344CB8AC3E}">
        <p14:creationId xmlns:p14="http://schemas.microsoft.com/office/powerpoint/2010/main" val="127569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759" y="257433"/>
            <a:ext cx="4452482" cy="5936644"/>
          </a:xfrm>
        </p:spPr>
      </p:pic>
    </p:spTree>
    <p:extLst>
      <p:ext uri="{BB962C8B-B14F-4D97-AF65-F5344CB8AC3E}">
        <p14:creationId xmlns:p14="http://schemas.microsoft.com/office/powerpoint/2010/main" val="19664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119" y="666577"/>
            <a:ext cx="7103762" cy="5327822"/>
          </a:xfrm>
        </p:spPr>
      </p:pic>
    </p:spTree>
    <p:extLst>
      <p:ext uri="{BB962C8B-B14F-4D97-AF65-F5344CB8AC3E}">
        <p14:creationId xmlns:p14="http://schemas.microsoft.com/office/powerpoint/2010/main" val="226492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665" y="628135"/>
            <a:ext cx="7442671" cy="5582004"/>
          </a:xfrm>
        </p:spPr>
      </p:pic>
    </p:spTree>
    <p:extLst>
      <p:ext uri="{BB962C8B-B14F-4D97-AF65-F5344CB8AC3E}">
        <p14:creationId xmlns:p14="http://schemas.microsoft.com/office/powerpoint/2010/main" val="176808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38871" y="792892"/>
            <a:ext cx="8534400" cy="3615267"/>
          </a:xfrm>
        </p:spPr>
        <p:txBody>
          <a:bodyPr>
            <a:normAutofit/>
          </a:bodyPr>
          <a:lstStyle/>
          <a:p>
            <a:r>
              <a:rPr lang="pl-PL" sz="6000" dirty="0">
                <a:solidFill>
                  <a:schemeClr val="tx1"/>
                </a:solidFill>
              </a:rPr>
              <a:t>Dziękujemy za uwagę!!!</a:t>
            </a:r>
          </a:p>
        </p:txBody>
      </p:sp>
    </p:spTree>
    <p:extLst>
      <p:ext uri="{BB962C8B-B14F-4D97-AF65-F5344CB8AC3E}">
        <p14:creationId xmlns:p14="http://schemas.microsoft.com/office/powerpoint/2010/main" val="2053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270" y="894948"/>
            <a:ext cx="7121461" cy="5341096"/>
          </a:xfrm>
        </p:spPr>
      </p:pic>
    </p:spTree>
    <p:extLst>
      <p:ext uri="{BB962C8B-B14F-4D97-AF65-F5344CB8AC3E}">
        <p14:creationId xmlns:p14="http://schemas.microsoft.com/office/powerpoint/2010/main" val="26490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927" y="422236"/>
            <a:ext cx="4510146" cy="6013529"/>
          </a:xfrm>
        </p:spPr>
      </p:pic>
    </p:spTree>
    <p:extLst>
      <p:ext uri="{BB962C8B-B14F-4D97-AF65-F5344CB8AC3E}">
        <p14:creationId xmlns:p14="http://schemas.microsoft.com/office/powerpoint/2010/main" val="173346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411" y="447932"/>
            <a:ext cx="4459179" cy="5962136"/>
          </a:xfrm>
        </p:spPr>
      </p:pic>
    </p:spTree>
    <p:extLst>
      <p:ext uri="{BB962C8B-B14F-4D97-AF65-F5344CB8AC3E}">
        <p14:creationId xmlns:p14="http://schemas.microsoft.com/office/powerpoint/2010/main" val="38974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097" y="273908"/>
            <a:ext cx="4755807" cy="6341076"/>
          </a:xfrm>
        </p:spPr>
      </p:pic>
    </p:spTree>
    <p:extLst>
      <p:ext uri="{BB962C8B-B14F-4D97-AF65-F5344CB8AC3E}">
        <p14:creationId xmlns:p14="http://schemas.microsoft.com/office/powerpoint/2010/main" val="41004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024" y="348049"/>
            <a:ext cx="4641952" cy="6189270"/>
          </a:xfrm>
        </p:spPr>
      </p:pic>
    </p:spTree>
    <p:extLst>
      <p:ext uri="{BB962C8B-B14F-4D97-AF65-F5344CB8AC3E}">
        <p14:creationId xmlns:p14="http://schemas.microsoft.com/office/powerpoint/2010/main" val="40897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397" y="290384"/>
            <a:ext cx="4527206" cy="6036276"/>
          </a:xfrm>
        </p:spPr>
      </p:pic>
    </p:spTree>
    <p:extLst>
      <p:ext uri="{BB962C8B-B14F-4D97-AF65-F5344CB8AC3E}">
        <p14:creationId xmlns:p14="http://schemas.microsoft.com/office/powerpoint/2010/main" val="7667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618" y="685800"/>
            <a:ext cx="5982764" cy="5739714"/>
          </a:xfrm>
        </p:spPr>
      </p:pic>
    </p:spTree>
    <p:extLst>
      <p:ext uri="{BB962C8B-B14F-4D97-AF65-F5344CB8AC3E}">
        <p14:creationId xmlns:p14="http://schemas.microsoft.com/office/powerpoint/2010/main" val="18372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</TotalTime>
  <Words>8</Words>
  <Application>Microsoft Macintosh PowerPoint</Application>
  <PresentationFormat>Panoramiczny</PresentationFormat>
  <Paragraphs>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Century Gothic</vt:lpstr>
      <vt:lpstr>Wingdings 3</vt:lpstr>
      <vt:lpstr>Wycinek</vt:lpstr>
      <vt:lpstr>Mocne punkty Stażu, Co osiągnęliśmy nasze sukcesy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Mocne punkty Stażu, Co osiągnęliśmy nasze sukcesy</dc:title>
  <dc:creator>Microsoft</dc:creator>
  <cp:lastModifiedBy>Witek Olin</cp:lastModifiedBy>
  <cp:revision>7</cp:revision>
  <dcterms:created xsi:type="dcterms:W3CDTF">2019-09-08T20:41:53Z</dcterms:created>
  <dcterms:modified xsi:type="dcterms:W3CDTF">2019-09-27T18:20:51Z</dcterms:modified>
</cp:coreProperties>
</file>