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6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1" r:id="rId15"/>
    <p:sldId id="269" r:id="rId16"/>
    <p:sldId id="270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0B16EC-C04B-1576-78F3-D95B5B713F0C}" v="42" dt="2019-09-10T17:15:41.781"/>
    <p1510:client id="{9D098371-BA3D-A01E-CDEE-12304BC807B9}" v="332" dt="2019-09-10T18:13:30.486"/>
    <p1510:client id="{CB38B7C9-DEAE-36E3-B037-4CF54E8F47B8}" v="2" dt="2019-09-10T18:57:32.862"/>
    <p1510:client id="{F865D597-277F-4D2D-2A29-DF8A77142DC2}" v="534" dt="2019-09-10T18:56:08.8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200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pPr/>
              <a:t>9/27/19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pPr/>
              <a:t>9/27/19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pPr/>
              <a:t>9/27/19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pPr/>
              <a:t>9/27/19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pPr/>
              <a:t>9/27/19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pPr/>
              <a:t>9/27/19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pPr/>
              <a:t>9/27/19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pPr/>
              <a:t>9/27/19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pPr/>
              <a:t>9/27/19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pPr/>
              <a:t>9/27/19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pPr/>
              <a:t>9/27/19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pPr/>
              <a:t>9/27/19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22.jpeg"/><Relationship Id="rId4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e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jpe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2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jpe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Kuchnia</a:t>
            </a:r>
            <a:r>
              <a:rPr lang="en-US" dirty="0"/>
              <a:t> </a:t>
            </a:r>
            <a:r>
              <a:rPr lang="en-US" dirty="0" err="1"/>
              <a:t>cypryjska</a:t>
            </a:r>
            <a:endParaRPr lang="en-US" dirty="0" err="1">
              <a:latin typeface="Rockwell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38793463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550AE69-AC86-4188-83E5-A856C4F1DC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C4CA156-2C9D-4F0C-B229-88D8B5E17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7361ED3-EBE5-4EFC-8DA3-D0CE4BF2F4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5105087-7F16-4C94-837C-C45445116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F2F3467-E50F-4A91-B27D-E324936A66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D678BE03-AC84-4940-A7FD-5B143FE2D6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0E2D3DCD-4716-40AA-90C0-6F2F9F116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7620" y="-1"/>
            <a:ext cx="1220724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Obraz 3" descr="Obraz zawierający żywność, stół, wewnątrz, siedzi&#10;&#10;Opis wygenerowany przy wysokim poziomie pewności">
            <a:extLst>
              <a:ext uri="{FF2B5EF4-FFF2-40B4-BE49-F238E27FC236}">
                <a16:creationId xmlns:a16="http://schemas.microsoft.com/office/drawing/2014/main" id="{2659B002-A1C2-43CE-95A6-EDFA4B8EDEF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89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037BACED-9574-4AAE-9D04-5100308350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57366"/>
            <a:ext cx="12192000" cy="2610465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89E76AC-0B84-473B-9F01-AC3EC3214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560" y="4355692"/>
            <a:ext cx="9085940" cy="1472224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7400">
                <a:blipFill dpi="0" rotWithShape="1">
                  <a:blip r:embed="rId4"/>
                  <a:srcRect/>
                  <a:tile tx="6350" ty="-127000" sx="65000" sy="64000" flip="none" algn="tl"/>
                </a:blipFill>
              </a:rPr>
              <a:t>Musaka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A08BC01-A289-44B6-9133-2814052F97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45590" y="5111496"/>
            <a:ext cx="1080904" cy="1080902"/>
            <a:chOff x="9685338" y="4460675"/>
            <a:chExt cx="1080904" cy="1080902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A9CD65F9-B9FF-4981-AB43-F25748584E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 cstate="email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782EC907-6C80-4890-9ECB-3019DBC4DF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589195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550AE69-AC86-4188-83E5-A856C4F1DC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C4CA156-2C9D-4F0C-B229-88D8B5E17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7361ED3-EBE5-4EFC-8DA3-D0CE4BF2F4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5105087-7F16-4C94-837C-C45445116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F2F3467-E50F-4A91-B27D-E324936A66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D678BE03-AC84-4940-A7FD-5B143FE2D6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B558F58E-93BA-44A3-BCDA-585AFF2E4F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3EC63655-BE21-44C9-819C-095CA9612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2822646"/>
            <a:ext cx="5191759" cy="3170497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7200">
                <a:blipFill dpi="0" rotWithShape="1">
                  <a:blip r:embed="rId4"/>
                  <a:srcRect/>
                  <a:tile tx="6350" ty="-127000" sx="65000" sy="64000" flip="none" algn="tl"/>
                </a:blipFill>
              </a:rPr>
              <a:t>yemista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4DBF680-FBD0-4394-A076-AD549E2DB4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5320" y="2631257"/>
            <a:ext cx="4846320" cy="54864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" name="Obraz 3" descr="Obraz zawierający żywność, talerz, wewnątrz, stół&#10;&#10;Opis wygenerowany przy bardzo wysokim poziomie pewności">
            <a:extLst>
              <a:ext uri="{FF2B5EF4-FFF2-40B4-BE49-F238E27FC236}">
                <a16:creationId xmlns:a16="http://schemas.microsoft.com/office/drawing/2014/main" id="{62E5A01C-7E84-4618-A843-B954CE06F54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5913124" y="10"/>
            <a:ext cx="6278877" cy="6857990"/>
          </a:xfrm>
          <a:custGeom>
            <a:avLst/>
            <a:gdLst>
              <a:gd name="connsiteX0" fmla="*/ 45571 w 6278877"/>
              <a:gd name="connsiteY0" fmla="*/ 0 h 6858000"/>
              <a:gd name="connsiteX1" fmla="*/ 6278877 w 6278877"/>
              <a:gd name="connsiteY1" fmla="*/ 0 h 6858000"/>
              <a:gd name="connsiteX2" fmla="*/ 6278877 w 6278877"/>
              <a:gd name="connsiteY2" fmla="*/ 6858000 h 6858000"/>
              <a:gd name="connsiteX3" fmla="*/ 3292307 w 6278877"/>
              <a:gd name="connsiteY3" fmla="*/ 6858000 h 6858000"/>
              <a:gd name="connsiteX4" fmla="*/ 3181525 w 6278877"/>
              <a:gd name="connsiteY4" fmla="*/ 6786980 h 6858000"/>
              <a:gd name="connsiteX5" fmla="*/ 0 w 6278877"/>
              <a:gd name="connsiteY5" fmla="*/ 803252 h 6858000"/>
              <a:gd name="connsiteX6" fmla="*/ 37255 w 6278877"/>
              <a:gd name="connsiteY6" fmla="*/ 654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78877" h="6858000">
                <a:moveTo>
                  <a:pt x="45571" y="0"/>
                </a:moveTo>
                <a:lnTo>
                  <a:pt x="6278877" y="0"/>
                </a:lnTo>
                <a:lnTo>
                  <a:pt x="6278877" y="6858000"/>
                </a:lnTo>
                <a:lnTo>
                  <a:pt x="3292307" y="6858000"/>
                </a:lnTo>
                <a:lnTo>
                  <a:pt x="3181525" y="6786980"/>
                </a:lnTo>
                <a:cubicBezTo>
                  <a:pt x="1262020" y="5490189"/>
                  <a:pt x="0" y="3294101"/>
                  <a:pt x="0" y="803252"/>
                </a:cubicBezTo>
                <a:cubicBezTo>
                  <a:pt x="0" y="554167"/>
                  <a:pt x="12619" y="308030"/>
                  <a:pt x="37255" y="65445"/>
                </a:cubicBezTo>
                <a:close/>
              </a:path>
            </a:pathLst>
          </a:custGeom>
        </p:spPr>
      </p:pic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025516A9-A197-45C0-A7C3-D8D04C443D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13123" y="0"/>
            <a:ext cx="6278877" cy="6858000"/>
          </a:xfrm>
          <a:custGeom>
            <a:avLst/>
            <a:gdLst>
              <a:gd name="connsiteX0" fmla="*/ 45571 w 6278877"/>
              <a:gd name="connsiteY0" fmla="*/ 0 h 6858000"/>
              <a:gd name="connsiteX1" fmla="*/ 6278877 w 6278877"/>
              <a:gd name="connsiteY1" fmla="*/ 0 h 6858000"/>
              <a:gd name="connsiteX2" fmla="*/ 6278877 w 6278877"/>
              <a:gd name="connsiteY2" fmla="*/ 6858000 h 6858000"/>
              <a:gd name="connsiteX3" fmla="*/ 3292307 w 6278877"/>
              <a:gd name="connsiteY3" fmla="*/ 6858000 h 6858000"/>
              <a:gd name="connsiteX4" fmla="*/ 3181525 w 6278877"/>
              <a:gd name="connsiteY4" fmla="*/ 6786980 h 6858000"/>
              <a:gd name="connsiteX5" fmla="*/ 0 w 6278877"/>
              <a:gd name="connsiteY5" fmla="*/ 803252 h 6858000"/>
              <a:gd name="connsiteX6" fmla="*/ 37255 w 6278877"/>
              <a:gd name="connsiteY6" fmla="*/ 654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78877" h="6858000">
                <a:moveTo>
                  <a:pt x="45571" y="0"/>
                </a:moveTo>
                <a:lnTo>
                  <a:pt x="6278877" y="0"/>
                </a:lnTo>
                <a:lnTo>
                  <a:pt x="6278877" y="6858000"/>
                </a:lnTo>
                <a:lnTo>
                  <a:pt x="3292307" y="6858000"/>
                </a:lnTo>
                <a:lnTo>
                  <a:pt x="3181525" y="6786980"/>
                </a:lnTo>
                <a:cubicBezTo>
                  <a:pt x="1262020" y="5490189"/>
                  <a:pt x="0" y="3294101"/>
                  <a:pt x="0" y="803252"/>
                </a:cubicBezTo>
                <a:cubicBezTo>
                  <a:pt x="0" y="554167"/>
                  <a:pt x="12619" y="308030"/>
                  <a:pt x="37255" y="65445"/>
                </a:cubicBezTo>
                <a:close/>
              </a:path>
            </a:pathLst>
          </a:custGeom>
          <a:blipFill dpi="0" rotWithShape="1">
            <a:blip r:embed="rId7">
              <a:alphaModFix amt="3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  <a14:imgEffect>
                        <a14:brightnessContrast bright="-25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5056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550AE69-AC86-4188-83E5-A856C4F1DC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C4CA156-2C9D-4F0C-B229-88D8B5E17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7361ED3-EBE5-4EFC-8DA3-D0CE4BF2F4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5105087-7F16-4C94-837C-C45445116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F2F3467-E50F-4A91-B27D-E324936A66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D678BE03-AC84-4940-A7FD-5B143FE2D6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8363C3DA-5063-4048-965B-F5FDB35CCC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88952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BE79ECB-20D1-486E-B39D-0F98D69BEB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928117"/>
            <a:ext cx="10351008" cy="80683"/>
          </a:xfrm>
          <a:prstGeom prst="rect">
            <a:avLst/>
          </a:prstGeom>
          <a:blipFill dpi="0" rotWithShape="1">
            <a:blip r:embed="rId2" cstate="email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2F1DBD8-7930-4EF6-AF8F-F6A674303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85470" y="1110053"/>
            <a:ext cx="3386371" cy="4580301"/>
          </a:xfrm>
          <a:prstGeom prst="rect">
            <a:avLst/>
          </a:prstGeom>
          <a:blipFill dpi="0" rotWithShape="1">
            <a:blip r:embed="rId2" cstate="email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56D64B64-9407-4B21-BBF6-9D2E58BD3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0102" y="1432223"/>
            <a:ext cx="2818417" cy="33579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600">
                <a:blipFill dpi="0" rotWithShape="1">
                  <a:blip r:embed="rId4"/>
                  <a:srcRect/>
                  <a:tile tx="6350" ty="-127000" sx="65000" sy="64000" flip="none" algn="tl"/>
                </a:blipFill>
              </a:rPr>
              <a:t>kolokithokeftedes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39044D3-8725-4D57-BD64-A96E7C271A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5780565"/>
            <a:ext cx="10351008" cy="80683"/>
          </a:xfrm>
          <a:prstGeom prst="rect">
            <a:avLst/>
          </a:prstGeom>
          <a:blipFill dpi="0" rotWithShape="1">
            <a:blip r:embed="rId2" cstate="email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DCC089B-F750-4C12-822F-DF53F4DD36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6920" y="5257800"/>
            <a:ext cx="1080904" cy="1080902"/>
            <a:chOff x="9685338" y="4460675"/>
            <a:chExt cx="1080904" cy="1080902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3CDC7132-9021-4F21-AE5A-9B9B90C982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 cstate="email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00D011B8-BF69-4B6B-B3D2-F1BA771086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3" name="Obraz 3" descr="Obraz zawierający talerz, żywność, stół, góra&#10;&#10;Opis wygenerowany przy bardzo wysokim poziomie pewności">
            <a:extLst>
              <a:ext uri="{FF2B5EF4-FFF2-40B4-BE49-F238E27FC236}">
                <a16:creationId xmlns:a16="http://schemas.microsoft.com/office/drawing/2014/main" id="{96197930-C2DF-43D1-A314-441E1D6D16C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"/>
          <a:stretch/>
        </p:blipFill>
        <p:spPr>
          <a:xfrm>
            <a:off x="920833" y="1328839"/>
            <a:ext cx="6647395" cy="4131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9160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tint val="75000"/>
                <a:shade val="58000"/>
                <a:satMod val="120000"/>
              </a:schemeClr>
              <a:schemeClr val="bg1">
                <a:tint val="50000"/>
                <a:shade val="96000"/>
              </a:schemeClr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550AE69-AC86-4188-83E5-A856C4F1DC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C4CA156-2C9D-4F0C-B229-88D8B5E17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7361ED3-EBE5-4EFC-8DA3-D0CE4BF2F4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5105087-7F16-4C94-837C-C45445116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F2F3467-E50F-4A91-B27D-E324936A66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D678BE03-AC84-4940-A7FD-5B143FE2D6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0E2D3DCD-4716-40AA-90C0-6F2F9F116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-1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37BACED-9574-4AAE-9D04-5100308350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48" y="4225845"/>
            <a:ext cx="12192000" cy="2610465"/>
          </a:xfrm>
          <a:prstGeom prst="rect">
            <a:avLst/>
          </a:prstGeom>
          <a:solidFill>
            <a:schemeClr val="bg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408FDE77-6F29-4A6E-BD77-D5CC5F52C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559" y="4355692"/>
            <a:ext cx="10509069" cy="1472224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6600" dirty="0">
                <a:solidFill>
                  <a:schemeClr val="tx1"/>
                </a:solidFill>
              </a:rPr>
              <a:t>                  </a:t>
            </a:r>
            <a:r>
              <a:rPr lang="en-US" sz="6600" dirty="0" err="1">
                <a:solidFill>
                  <a:schemeClr val="tx1"/>
                </a:solidFill>
              </a:rPr>
              <a:t>Zupa</a:t>
            </a:r>
            <a:r>
              <a:rPr lang="en-US" sz="6600" dirty="0">
                <a:solidFill>
                  <a:schemeClr val="tx1"/>
                </a:solidFill>
              </a:rPr>
              <a:t> avgolemono</a:t>
            </a:r>
          </a:p>
        </p:txBody>
      </p:sp>
      <p:pic>
        <p:nvPicPr>
          <p:cNvPr id="3" name="Obraz 3" descr="Obraz zawierający żywność, miska, wewnątrz, zupa&#10;&#10;Opis wygenerowany przy bardzo wysokim poziomie pewności">
            <a:extLst>
              <a:ext uri="{FF2B5EF4-FFF2-40B4-BE49-F238E27FC236}">
                <a16:creationId xmlns:a16="http://schemas.microsoft.com/office/drawing/2014/main" id="{41BEE8F5-409E-45D8-81C5-813B0B0A190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424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3104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7">
            <a:extLst>
              <a:ext uri="{FF2B5EF4-FFF2-40B4-BE49-F238E27FC236}">
                <a16:creationId xmlns:a16="http://schemas.microsoft.com/office/drawing/2014/main" id="{2550AE69-AC86-4188-83E5-A856C4F1DC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" name="Rectangle 9">
            <a:extLst>
              <a:ext uri="{FF2B5EF4-FFF2-40B4-BE49-F238E27FC236}">
                <a16:creationId xmlns:a16="http://schemas.microsoft.com/office/drawing/2014/main" id="{EC4CA156-2C9D-4F0C-B229-88D8B5E17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" name="Rectangle 11">
            <a:extLst>
              <a:ext uri="{FF2B5EF4-FFF2-40B4-BE49-F238E27FC236}">
                <a16:creationId xmlns:a16="http://schemas.microsoft.com/office/drawing/2014/main" id="{D7361ED3-EBE5-4EFC-8DA3-D0CE4BF2F4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5" name="Group 13">
            <a:extLst>
              <a:ext uri="{FF2B5EF4-FFF2-40B4-BE49-F238E27FC236}">
                <a16:creationId xmlns:a16="http://schemas.microsoft.com/office/drawing/2014/main" id="{85105087-7F16-4C94-837C-C45445116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F2F3467-E50F-4A91-B27D-E324936A66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D678BE03-AC84-4940-A7FD-5B143FE2D6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 useBgFill="1">
        <p:nvSpPr>
          <p:cNvPr id="36" name="Rectangle 17">
            <a:extLst>
              <a:ext uri="{FF2B5EF4-FFF2-40B4-BE49-F238E27FC236}">
                <a16:creationId xmlns:a16="http://schemas.microsoft.com/office/drawing/2014/main" id="{19A1D830-E73C-47A9-A534-323CEEFF5B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19">
            <a:extLst>
              <a:ext uri="{FF2B5EF4-FFF2-40B4-BE49-F238E27FC236}">
                <a16:creationId xmlns:a16="http://schemas.microsoft.com/office/drawing/2014/main" id="{8F69FBEC-4C47-4288-962D-3FC20C79F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FE579ECC-15F9-4829-9906-7E79680DB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4654" y="702365"/>
            <a:ext cx="3896264" cy="3765666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7200">
                <a:blipFill dpi="0" rotWithShape="1">
                  <a:blip r:embed="rId4"/>
                  <a:srcRect/>
                  <a:tile tx="6350" ty="-127000" sx="65000" sy="64000" flip="none" algn="tl"/>
                </a:blipFill>
              </a:rPr>
              <a:t>oliwki</a:t>
            </a:r>
          </a:p>
        </p:txBody>
      </p:sp>
      <p:pic>
        <p:nvPicPr>
          <p:cNvPr id="3" name="Obraz 3" descr="Obraz zawierający oliwka, warzywo, drzewo, zewnętrzne&#10;&#10;Opis wygenerowany przy bardzo wysokim poziomie pewności">
            <a:extLst>
              <a:ext uri="{FF2B5EF4-FFF2-40B4-BE49-F238E27FC236}">
                <a16:creationId xmlns:a16="http://schemas.microsoft.com/office/drawing/2014/main" id="{E1FA2EE3-2C37-49D6-90CE-9074C6BD6E7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20" y="10"/>
            <a:ext cx="6901088" cy="6857990"/>
          </a:xfrm>
          <a:prstGeom prst="rect">
            <a:avLst/>
          </a:prstGeom>
        </p:spPr>
      </p:pic>
      <p:grpSp>
        <p:nvGrpSpPr>
          <p:cNvPr id="38" name="Group 21">
            <a:extLst>
              <a:ext uri="{FF2B5EF4-FFF2-40B4-BE49-F238E27FC236}">
                <a16:creationId xmlns:a16="http://schemas.microsoft.com/office/drawing/2014/main" id="{54F6FC82-E588-4DA0-8096-0C3BD54F17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4" y="6229681"/>
            <a:ext cx="457200" cy="457200"/>
            <a:chOff x="11361456" y="6195813"/>
            <a:chExt cx="548640" cy="548640"/>
          </a:xfrm>
        </p:grpSpPr>
        <p:sp>
          <p:nvSpPr>
            <p:cNvPr id="39" name="Oval 22">
              <a:extLst>
                <a:ext uri="{FF2B5EF4-FFF2-40B4-BE49-F238E27FC236}">
                  <a16:creationId xmlns:a16="http://schemas.microsoft.com/office/drawing/2014/main" id="{E8898E90-044F-45FF-8B4D-CE0F6A630A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7" cstate="email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40" name="Oval 23">
              <a:extLst>
                <a:ext uri="{FF2B5EF4-FFF2-40B4-BE49-F238E27FC236}">
                  <a16:creationId xmlns:a16="http://schemas.microsoft.com/office/drawing/2014/main" id="{923BF161-A852-4DA5-BB4C-2DFC336B77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839256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6" name="Obraz 6" descr="Obraz zawierający żywność, warzywo, pudełko, wypełnione&#10;&#10;Opis wygenerowany przy bardzo wysokim poziomie pewności">
            <a:extLst>
              <a:ext uri="{FF2B5EF4-FFF2-40B4-BE49-F238E27FC236}">
                <a16:creationId xmlns:a16="http://schemas.microsoft.com/office/drawing/2014/main" id="{8F476A6E-1C4D-4259-91CC-CB7260B4D96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2075" y="505224"/>
            <a:ext cx="4080213" cy="306016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3837459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3981573"/>
            <a:ext cx="10222992" cy="2078335"/>
          </a:xfrm>
          <a:prstGeom prst="rect">
            <a:avLst/>
          </a:prstGeom>
          <a:blipFill dpi="0" rotWithShape="1">
            <a:blip r:embed="rId3">
              <a:alphaModFix amt="9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4D853979-EF78-42D6-802E-D97879238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456" y="4162031"/>
            <a:ext cx="4543683" cy="1767141"/>
          </a:xfrm>
        </p:spPr>
        <p:txBody>
          <a:bodyPr>
            <a:normAutofit/>
          </a:bodyPr>
          <a:lstStyle/>
          <a:p>
            <a:pPr algn="r"/>
            <a:r>
              <a:rPr lang="pl-PL" dirty="0"/>
              <a:t>Owoce prosto z </a:t>
            </a:r>
            <a:r>
              <a:rPr lang="pl-PL" dirty="0" err="1"/>
              <a:t>cypru</a:t>
            </a:r>
            <a:endParaRPr lang="pl-PL" err="1"/>
          </a:p>
        </p:txBody>
      </p:sp>
      <p:pic>
        <p:nvPicPr>
          <p:cNvPr id="4" name="Obraz 4" descr="Obraz zawierający stół, żywność, trawa, wewnątrz&#10;&#10;Opis wygenerowany przy bardzo wysokim poziomie pewności">
            <a:extLst>
              <a:ext uri="{FF2B5EF4-FFF2-40B4-BE49-F238E27FC236}">
                <a16:creationId xmlns:a16="http://schemas.microsoft.com/office/drawing/2014/main" id="{0F7BA13E-1084-4E7B-A2FA-BF44DC3AB9E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858" y="505223"/>
            <a:ext cx="4915919" cy="3060160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F9C5D0E-93F5-464E-91A7-8145D93A6F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7920" y="4170410"/>
            <a:ext cx="4699221" cy="1767141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b="1" dirty="0" err="1"/>
              <a:t>Cytrusy,Figi,Pomarańcze,Melon</a:t>
            </a:r>
            <a:r>
              <a:rPr lang="en-US" b="1" dirty="0"/>
              <a:t>, </a:t>
            </a:r>
            <a:r>
              <a:rPr lang="en-US" b="1" dirty="0" err="1"/>
              <a:t>Arbuz</a:t>
            </a:r>
            <a:r>
              <a:rPr lang="en-US" b="1" dirty="0"/>
              <a:t>, </a:t>
            </a:r>
            <a:r>
              <a:rPr lang="en-US" b="1" dirty="0" err="1"/>
              <a:t>Morele</a:t>
            </a:r>
            <a:r>
              <a:rPr lang="en-US" b="1" dirty="0"/>
              <a:t>, </a:t>
            </a:r>
            <a:r>
              <a:rPr lang="en-US" b="1" dirty="0" err="1"/>
              <a:t>Brzoskwinie</a:t>
            </a:r>
            <a:r>
              <a:rPr lang="en-US" b="1" dirty="0"/>
              <a:t>, </a:t>
            </a:r>
            <a:r>
              <a:rPr lang="en-US" b="1" dirty="0" err="1"/>
              <a:t>Awokado</a:t>
            </a:r>
            <a:r>
              <a:rPr lang="en-US" b="1" dirty="0"/>
              <a:t>,</a:t>
            </a:r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128670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6" cstate="email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4310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2550AE69-AC86-4188-83E5-A856C4F1DC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EC4CA156-2C9D-4F0C-B229-88D8B5E17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D7361ED3-EBE5-4EFC-8DA3-D0CE4BF2F4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9" name="Group 13">
            <a:extLst>
              <a:ext uri="{FF2B5EF4-FFF2-40B4-BE49-F238E27FC236}">
                <a16:creationId xmlns:a16="http://schemas.microsoft.com/office/drawing/2014/main" id="{85105087-7F16-4C94-837C-C45445116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F2F3467-E50F-4A91-B27D-E324936A66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D678BE03-AC84-4940-A7FD-5B143FE2D6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11" name="Rectangle 17">
            <a:extLst>
              <a:ext uri="{FF2B5EF4-FFF2-40B4-BE49-F238E27FC236}">
                <a16:creationId xmlns:a16="http://schemas.microsoft.com/office/drawing/2014/main" id="{8363C3DA-5063-4048-965B-F5FDB35CCC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88952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Rectangle 19">
            <a:extLst>
              <a:ext uri="{FF2B5EF4-FFF2-40B4-BE49-F238E27FC236}">
                <a16:creationId xmlns:a16="http://schemas.microsoft.com/office/drawing/2014/main" id="{4BE79ECB-20D1-486E-B39D-0F98D69BEB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928117"/>
            <a:ext cx="10351008" cy="80683"/>
          </a:xfrm>
          <a:prstGeom prst="rect">
            <a:avLst/>
          </a:prstGeom>
          <a:blipFill dpi="0" rotWithShape="1">
            <a:blip r:embed="rId2" cstate="email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21">
            <a:extLst>
              <a:ext uri="{FF2B5EF4-FFF2-40B4-BE49-F238E27FC236}">
                <a16:creationId xmlns:a16="http://schemas.microsoft.com/office/drawing/2014/main" id="{E2F1DBD8-7930-4EF6-AF8F-F6A674303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85470" y="1110053"/>
            <a:ext cx="3386371" cy="4580301"/>
          </a:xfrm>
          <a:prstGeom prst="rect">
            <a:avLst/>
          </a:prstGeom>
          <a:blipFill dpi="0" rotWithShape="1">
            <a:blip r:embed="rId2" cstate="email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C528DB9-99C6-4441-8549-703155260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0102" y="1432223"/>
            <a:ext cx="2818417" cy="33579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4800">
                <a:blipFill dpi="0" rotWithShape="1">
                  <a:blip r:embed="rId4"/>
                  <a:srcRect/>
                  <a:tile tx="6350" ty="-127000" sx="65000" sy="64000" flip="none" algn="tl"/>
                </a:blipFill>
              </a:rPr>
              <a:t>Cypryjskie słodkości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39044D3-8725-4D57-BD64-A96E7C271A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5780565"/>
            <a:ext cx="10351008" cy="80683"/>
          </a:xfrm>
          <a:prstGeom prst="rect">
            <a:avLst/>
          </a:prstGeom>
          <a:blipFill dpi="0" rotWithShape="1">
            <a:blip r:embed="rId2" cstate="email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DCC089B-F750-4C12-822F-DF53F4DD36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6920" y="5257800"/>
            <a:ext cx="1080904" cy="1080902"/>
            <a:chOff x="9685338" y="4460675"/>
            <a:chExt cx="1080904" cy="1080902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3CDC7132-9021-4F21-AE5A-9B9B90C982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 cstate="email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00D011B8-BF69-4B6B-B3D2-F1BA771086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3" name="Obraz 3" descr="Obraz zawierający żywność, śnieg, pączek, część&#10;&#10;Opis wygenerowany przy bardzo wysokim poziomie pewności">
            <a:extLst>
              <a:ext uri="{FF2B5EF4-FFF2-40B4-BE49-F238E27FC236}">
                <a16:creationId xmlns:a16="http://schemas.microsoft.com/office/drawing/2014/main" id="{FAA9AB06-7732-42C4-8609-82BC51752EC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920833" y="1328839"/>
            <a:ext cx="6647395" cy="4131686"/>
          </a:xfrm>
          <a:prstGeom prst="rect">
            <a:avLst/>
          </a:prstGeom>
        </p:spPr>
      </p:pic>
      <p:sp>
        <p:nvSpPr>
          <p:cNvPr id="19" name="pole tekstowe 18">
            <a:extLst>
              <a:ext uri="{FF2B5EF4-FFF2-40B4-BE49-F238E27FC236}">
                <a16:creationId xmlns:a16="http://schemas.microsoft.com/office/drawing/2014/main" id="{F77F2F77-EEF8-46EA-A63B-2690F14B1734}"/>
              </a:ext>
            </a:extLst>
          </p:cNvPr>
          <p:cNvSpPr txBox="1"/>
          <p:nvPr/>
        </p:nvSpPr>
        <p:spPr>
          <a:xfrm>
            <a:off x="8002438" y="4523117"/>
            <a:ext cx="2743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pl-PL" sz="3600" dirty="0">
                <a:latin typeface="Rockwell Condensed"/>
              </a:rPr>
              <a:t>LAUKOUMI</a:t>
            </a:r>
          </a:p>
        </p:txBody>
      </p:sp>
    </p:spTree>
    <p:extLst>
      <p:ext uri="{BB962C8B-B14F-4D97-AF65-F5344CB8AC3E}">
        <p14:creationId xmlns:p14="http://schemas.microsoft.com/office/powerpoint/2010/main" val="40140209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550AE69-AC86-4188-83E5-A856C4F1DC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C4CA156-2C9D-4F0C-B229-88D8B5E17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7361ED3-EBE5-4EFC-8DA3-D0CE4BF2F4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5105087-7F16-4C94-837C-C45445116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F2F3467-E50F-4A91-B27D-E324936A66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D678BE03-AC84-4940-A7FD-5B143FE2D6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9A1D830-E73C-47A9-A534-323CEEFF5B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F69FBEC-4C47-4288-962D-3FC20C79F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9643A1E5-F348-406F-9173-D080E1723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4654" y="702365"/>
            <a:ext cx="3896264" cy="3765666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7200">
                <a:blipFill dpi="0" rotWithShape="1">
                  <a:blip r:embed="rId4"/>
                  <a:srcRect/>
                  <a:tile tx="6350" ty="-127000" sx="65000" sy="64000" flip="none" algn="tl"/>
                </a:blipFill>
              </a:rPr>
              <a:t>baklavas</a:t>
            </a:r>
          </a:p>
        </p:txBody>
      </p:sp>
      <p:pic>
        <p:nvPicPr>
          <p:cNvPr id="3" name="Obraz 3" descr="Obraz zawierający żywność, część, talerz, brokuł&#10;&#10;Opis wygenerowany przy bardzo wysokim poziomie pewności">
            <a:extLst>
              <a:ext uri="{FF2B5EF4-FFF2-40B4-BE49-F238E27FC236}">
                <a16:creationId xmlns:a16="http://schemas.microsoft.com/office/drawing/2014/main" id="{0FEF317E-2229-4143-A238-6B58025F3E6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6901088" cy="6857990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54F6FC82-E588-4DA0-8096-0C3BD54F17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4" y="6229681"/>
            <a:ext cx="457200" cy="457200"/>
            <a:chOff x="11361456" y="6195813"/>
            <a:chExt cx="548640" cy="548640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E8898E90-044F-45FF-8B4D-CE0F6A630A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7" cstate="email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923BF161-A852-4DA5-BB4C-2DFC336B77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290712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1EBB4D-E42B-468D-B801-D16CF43ECB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7FBF63C-B061-4F66-8609-FED8EFFDA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893CC27-5C56-4F6F-9B94-413AE08B92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6D64082-5099-45DC-84A9-81EA54822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A9E39E47-E101-4CE1-883E-6C6528BECE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2830CD01-B213-47C9-81AD-433E08F7DA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D3942243-EB87-47B0-A725-FB513F644A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7620" y="-1"/>
            <a:ext cx="1220724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Obraz 5" descr="Obraz zawierający wino, żywność, stół, wewnątrz&#10;&#10;Opis wygenerowany przy bardzo wysokim poziomie pewności">
            <a:extLst>
              <a:ext uri="{FF2B5EF4-FFF2-40B4-BE49-F238E27FC236}">
                <a16:creationId xmlns:a16="http://schemas.microsoft.com/office/drawing/2014/main" id="{9656BC2A-1A81-4A3B-8BA5-9EC50430A4E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"/>
            <a:ext cx="7247803" cy="4257366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51EA2B2F-0614-4D69-B22A-E70BCFCAD7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57367"/>
            <a:ext cx="12192000" cy="2610464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0CA04A4-1B40-4300-B951-D7CF0541F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560" y="4355692"/>
            <a:ext cx="9085940" cy="1472224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6100" kern="12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Cypryjskie Napoje alkoholowe</a:t>
            </a:r>
          </a:p>
        </p:txBody>
      </p:sp>
      <p:pic>
        <p:nvPicPr>
          <p:cNvPr id="3" name="Obraz 3" descr="Obraz zawierający niebo, stół, woda, zewnętrzne&#10;&#10;Opis wygenerowany przy bardzo wysokim poziomie pewności">
            <a:extLst>
              <a:ext uri="{FF2B5EF4-FFF2-40B4-BE49-F238E27FC236}">
                <a16:creationId xmlns:a16="http://schemas.microsoft.com/office/drawing/2014/main" id="{8493C1B3-B307-4C00-8337-B6A97480C72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7415784" y="-2"/>
            <a:ext cx="4776216" cy="4261104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74F14128-2B23-48F2-BD56-EA0849FACC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45590" y="5111496"/>
            <a:ext cx="1080904" cy="1080902"/>
            <a:chOff x="9685338" y="4460675"/>
            <a:chExt cx="1080904" cy="1080902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1E646914-1486-4A28-BF54-E138E8A7A2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 cstate="email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DD627D15-B201-4E06-B8F9-73B6A6D1E0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199522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550AE69-AC86-4188-83E5-A856C4F1DC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C4CA156-2C9D-4F0C-B229-88D8B5E17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7361ED3-EBE5-4EFC-8DA3-D0CE4BF2F4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5105087-7F16-4C94-837C-C45445116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F2F3467-E50F-4A91-B27D-E324936A66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D678BE03-AC84-4940-A7FD-5B143FE2D6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5C28659E-412C-4600-B45E-BAE370BC2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braz 3" descr="Obraz zawierający osoba, drzewo, grupa, osoby&#10;&#10;Opis wygenerowany przy bardzo wysokim poziomie pewności">
            <a:extLst>
              <a:ext uri="{FF2B5EF4-FFF2-40B4-BE49-F238E27FC236}">
                <a16:creationId xmlns:a16="http://schemas.microsoft.com/office/drawing/2014/main" id="{D0D04F29-E0F3-4232-A4A5-C01E9661979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89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AE95896B-6905-4618-A7DF-DED8A61FBC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748BD8C-4984-4138-94CA-2DC5F39DC3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blipFill dpi="0" rotWithShape="1">
            <a:blip r:embed="rId7">
              <a:alphaModFix amt="3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  <a14:imgEffect>
                        <a14:brightnessContrast bright="-25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28D1BE4-3B30-4EE3-B0B8-9ECCC2D9D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560" y="1432223"/>
            <a:ext cx="9966960" cy="3035808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9600" dirty="0">
                <a:solidFill>
                  <a:srgbClr val="FFFFFF"/>
                </a:solidFill>
              </a:rPr>
              <a:t>      The end! :D</a:t>
            </a:r>
          </a:p>
        </p:txBody>
      </p:sp>
    </p:spTree>
    <p:extLst>
      <p:ext uri="{BB962C8B-B14F-4D97-AF65-F5344CB8AC3E}">
        <p14:creationId xmlns:p14="http://schemas.microsoft.com/office/powerpoint/2010/main" val="4215409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550AE69-AC86-4188-83E5-A856C4F1DC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C4CA156-2C9D-4F0C-B229-88D8B5E17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7361ED3-EBE5-4EFC-8DA3-D0CE4BF2F4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5105087-7F16-4C94-837C-C45445116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F2F3467-E50F-4A91-B27D-E324936A66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D678BE03-AC84-4940-A7FD-5B143FE2D6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5C28659E-412C-4600-B45E-BAE370BC2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braz 3" descr="Obraz zawierający kubek, stół, kawa, żywność&#10;&#10;Opis wygenerowany przy bardzo wysokim poziomie pewności">
            <a:extLst>
              <a:ext uri="{FF2B5EF4-FFF2-40B4-BE49-F238E27FC236}">
                <a16:creationId xmlns:a16="http://schemas.microsoft.com/office/drawing/2014/main" id="{AB8986A4-FA6F-40FE-A950-427E3BB8D7C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89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AE95896B-6905-4618-A7DF-DED8A61FBC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748BD8C-4984-4138-94CA-2DC5F39DC3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blipFill dpi="0" rotWithShape="1">
            <a:blip r:embed="rId7">
              <a:alphaModFix amt="3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  <a14:imgEffect>
                        <a14:brightnessContrast bright="-25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FCB0630E-588A-40D3-9D41-54866B61C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560" y="1432223"/>
            <a:ext cx="9966960" cy="3035808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9600">
                <a:solidFill>
                  <a:srgbClr val="FFFFFF"/>
                </a:solidFill>
              </a:rPr>
              <a:t>           Kawa po cypryjsku</a:t>
            </a:r>
          </a:p>
        </p:txBody>
      </p:sp>
    </p:spTree>
    <p:extLst>
      <p:ext uri="{BB962C8B-B14F-4D97-AF65-F5344CB8AC3E}">
        <p14:creationId xmlns:p14="http://schemas.microsoft.com/office/powerpoint/2010/main" val="1718316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550AE69-AC86-4188-83E5-A856C4F1DC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C4CA156-2C9D-4F0C-B229-88D8B5E17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7361ED3-EBE5-4EFC-8DA3-D0CE4BF2F4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5105087-7F16-4C94-837C-C45445116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F2F3467-E50F-4A91-B27D-E324936A66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D678BE03-AC84-4940-A7FD-5B143FE2D6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5C28659E-412C-4600-B45E-BAE370BC2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braz 3" descr="Obraz zawierający talerz, żywność, wewnątrz, stół&#10;&#10;Opis wygenerowany przy bardzo wysokim poziomie pewności">
            <a:extLst>
              <a:ext uri="{FF2B5EF4-FFF2-40B4-BE49-F238E27FC236}">
                <a16:creationId xmlns:a16="http://schemas.microsoft.com/office/drawing/2014/main" id="{EF47A5F8-9424-468F-83EC-F652E2B31C8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89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55BE2824-A619-43D4-8CEE-814E76EACE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0"/>
          </a:xfrm>
          <a:prstGeom prst="rect">
            <a:avLst/>
          </a:prstGeom>
          <a:blipFill dpi="0" rotWithShape="1">
            <a:blip r:embed="rId7">
              <a:alphaModFix amt="17000"/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254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F757314-8028-429F-A691-15514DF113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2531684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CFB0F09-9A6D-4393-94DE-D19BB32FF3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2669517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1A8FF86-3729-44D9-9029-E0816A7E2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5484434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924F705-30C0-4ED8-9364-62609FAD44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5253661"/>
            <a:ext cx="1080904" cy="1080902"/>
            <a:chOff x="9685338" y="4460675"/>
            <a:chExt cx="1080904" cy="1080902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2011EC6B-5921-4E83-802A-C8EDBFF944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 cstate="email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A6591F3A-6CC6-475E-B681-19B2E17DCC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DF122594-AEEE-42AD-BA71-A800D444BF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560" y="2612367"/>
            <a:ext cx="9966960" cy="301715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9600">
                <a:blipFill dpi="0" rotWithShape="1">
                  <a:blip r:embed="rId4"/>
                  <a:srcRect/>
                  <a:tile tx="6350" ty="-127000" sx="65000" sy="64000" flip="none" algn="tl"/>
                </a:blipFill>
              </a:rPr>
              <a:t>       Cypryjskie przekaski</a:t>
            </a:r>
          </a:p>
        </p:txBody>
      </p:sp>
    </p:spTree>
    <p:extLst>
      <p:ext uri="{BB962C8B-B14F-4D97-AF65-F5344CB8AC3E}">
        <p14:creationId xmlns:p14="http://schemas.microsoft.com/office/powerpoint/2010/main" val="2624336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550AE69-AC86-4188-83E5-A856C4F1DC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C4CA156-2C9D-4F0C-B229-88D8B5E17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7361ED3-EBE5-4EFC-8DA3-D0CE4BF2F4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5105087-7F16-4C94-837C-C45445116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F2F3467-E50F-4A91-B27D-E324936A66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D678BE03-AC84-4940-A7FD-5B143FE2D6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5C28659E-412C-4600-B45E-BAE370BC2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braz 3" descr="Obraz zawierający żywność, talerz, stół, wewnątrz&#10;&#10;Opis wygenerowany przy bardzo wysokim poziomie pewności">
            <a:extLst>
              <a:ext uri="{FF2B5EF4-FFF2-40B4-BE49-F238E27FC236}">
                <a16:creationId xmlns:a16="http://schemas.microsoft.com/office/drawing/2014/main" id="{092A5401-4DFE-4E09-83D1-52D545D5C28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89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AE95896B-6905-4618-A7DF-DED8A61FBC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748BD8C-4984-4138-94CA-2DC5F39DC3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blipFill dpi="0" rotWithShape="1">
            <a:blip r:embed="rId7">
              <a:alphaModFix amt="3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  <a14:imgEffect>
                        <a14:brightnessContrast bright="-25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D77F134C-C919-4BE3-AB65-E4CE28EDE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560" y="1432223"/>
            <a:ext cx="9966960" cy="3035808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9600">
                <a:solidFill>
                  <a:srgbClr val="FFFFFF"/>
                </a:solidFill>
              </a:rPr>
              <a:t>horiatiki</a:t>
            </a:r>
          </a:p>
        </p:txBody>
      </p:sp>
    </p:spTree>
    <p:extLst>
      <p:ext uri="{BB962C8B-B14F-4D97-AF65-F5344CB8AC3E}">
        <p14:creationId xmlns:p14="http://schemas.microsoft.com/office/powerpoint/2010/main" val="7668256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7">
            <a:extLst>
              <a:ext uri="{FF2B5EF4-FFF2-40B4-BE49-F238E27FC236}">
                <a16:creationId xmlns:a16="http://schemas.microsoft.com/office/drawing/2014/main" id="{2550AE69-AC86-4188-83E5-A856C4F1DC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9">
            <a:extLst>
              <a:ext uri="{FF2B5EF4-FFF2-40B4-BE49-F238E27FC236}">
                <a16:creationId xmlns:a16="http://schemas.microsoft.com/office/drawing/2014/main" id="{EC4CA156-2C9D-4F0C-B229-88D8B5E17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11">
            <a:extLst>
              <a:ext uri="{FF2B5EF4-FFF2-40B4-BE49-F238E27FC236}">
                <a16:creationId xmlns:a16="http://schemas.microsoft.com/office/drawing/2014/main" id="{D7361ED3-EBE5-4EFC-8DA3-D0CE4BF2F4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27" name="Group 13">
            <a:extLst>
              <a:ext uri="{FF2B5EF4-FFF2-40B4-BE49-F238E27FC236}">
                <a16:creationId xmlns:a16="http://schemas.microsoft.com/office/drawing/2014/main" id="{85105087-7F16-4C94-837C-C45445116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F2F3467-E50F-4A91-B27D-E324936A66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D678BE03-AC84-4940-A7FD-5B143FE2D6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 useBgFill="1">
        <p:nvSpPr>
          <p:cNvPr id="28" name="Rectangle 17">
            <a:extLst>
              <a:ext uri="{FF2B5EF4-FFF2-40B4-BE49-F238E27FC236}">
                <a16:creationId xmlns:a16="http://schemas.microsoft.com/office/drawing/2014/main" id="{19A1D830-E73C-47A9-A534-323CEEFF5B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19">
            <a:extLst>
              <a:ext uri="{FF2B5EF4-FFF2-40B4-BE49-F238E27FC236}">
                <a16:creationId xmlns:a16="http://schemas.microsoft.com/office/drawing/2014/main" id="{8F69FBEC-4C47-4288-962D-3FC20C79F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95C809CA-AB12-4C7C-88F4-23018A1B7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4654" y="702365"/>
            <a:ext cx="3896264" cy="3765666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6000" dirty="0">
                <a:blipFill dpi="0" rotWithShape="1">
                  <a:blip r:embed="rId4"/>
                  <a:srcRect/>
                  <a:tile tx="6350" ty="-127000" sx="65000" sy="64000" flip="none" algn="tl"/>
                </a:blipFill>
              </a:rPr>
              <a:t>  Ser</a:t>
            </a:r>
            <a:br>
              <a:rPr lang="en-US" sz="6000" dirty="0">
                <a:blipFill dpi="0" rotWithShape="1">
                  <a:blip r:embed="rId4"/>
                  <a:srcRect/>
                  <a:tile tx="6350" ty="-127000" sx="65000" sy="64000" flip="none" algn="tl"/>
                </a:blipFill>
              </a:rPr>
            </a:br>
            <a:r>
              <a:rPr lang="en-US" sz="6000" dirty="0">
                <a:blipFill dpi="0" rotWithShape="1">
                  <a:blip r:embed="rId4"/>
                  <a:srcRect/>
                  <a:tile tx="6350" ty="-127000" sx="65000" sy="64000" flip="none" algn="tl"/>
                </a:blipFill>
              </a:rPr>
              <a:t>    halloumi</a:t>
            </a:r>
            <a:endParaRPr lang="en-US" sz="6000" dirty="0">
              <a:blipFill dpi="0" rotWithShape="1">
                <a:blip r:embed="rId4"/>
                <a:srcRect/>
                <a:tile tx="6350" ty="-127000" sx="65000" sy="64000" flip="none" algn="tl"/>
              </a:blipFill>
              <a:latin typeface="Rockwell Condensed"/>
            </a:endParaRPr>
          </a:p>
        </p:txBody>
      </p:sp>
      <p:pic>
        <p:nvPicPr>
          <p:cNvPr id="3" name="Obraz 3" descr="Obraz zawierający talerz, żywność, stół, banan&#10;&#10;Opis wygenerowany przy bardzo wysokim poziomie pewności">
            <a:extLst>
              <a:ext uri="{FF2B5EF4-FFF2-40B4-BE49-F238E27FC236}">
                <a16:creationId xmlns:a16="http://schemas.microsoft.com/office/drawing/2014/main" id="{20323B0B-0CB3-4C39-8F10-35BB22DB7DA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6901088" cy="6857990"/>
          </a:xfrm>
          <a:prstGeom prst="rect">
            <a:avLst/>
          </a:prstGeom>
        </p:spPr>
      </p:pic>
      <p:grpSp>
        <p:nvGrpSpPr>
          <p:cNvPr id="30" name="Group 21">
            <a:extLst>
              <a:ext uri="{FF2B5EF4-FFF2-40B4-BE49-F238E27FC236}">
                <a16:creationId xmlns:a16="http://schemas.microsoft.com/office/drawing/2014/main" id="{54F6FC82-E588-4DA0-8096-0C3BD54F17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4" y="6229681"/>
            <a:ext cx="457200" cy="457200"/>
            <a:chOff x="11361456" y="6195813"/>
            <a:chExt cx="548640" cy="548640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E8898E90-044F-45FF-8B4D-CE0F6A630A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7" cstate="email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31" name="Oval 23">
              <a:extLst>
                <a:ext uri="{FF2B5EF4-FFF2-40B4-BE49-F238E27FC236}">
                  <a16:creationId xmlns:a16="http://schemas.microsoft.com/office/drawing/2014/main" id="{923BF161-A852-4DA5-BB4C-2DFC336B77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689389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7">
            <a:extLst>
              <a:ext uri="{FF2B5EF4-FFF2-40B4-BE49-F238E27FC236}">
                <a16:creationId xmlns:a16="http://schemas.microsoft.com/office/drawing/2014/main" id="{2550AE69-AC86-4188-83E5-A856C4F1DC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" name="Rectangle 9">
            <a:extLst>
              <a:ext uri="{FF2B5EF4-FFF2-40B4-BE49-F238E27FC236}">
                <a16:creationId xmlns:a16="http://schemas.microsoft.com/office/drawing/2014/main" id="{EC4CA156-2C9D-4F0C-B229-88D8B5E17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" name="Rectangle 11">
            <a:extLst>
              <a:ext uri="{FF2B5EF4-FFF2-40B4-BE49-F238E27FC236}">
                <a16:creationId xmlns:a16="http://schemas.microsoft.com/office/drawing/2014/main" id="{D7361ED3-EBE5-4EFC-8DA3-D0CE4BF2F4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6" name="Group 13">
            <a:extLst>
              <a:ext uri="{FF2B5EF4-FFF2-40B4-BE49-F238E27FC236}">
                <a16:creationId xmlns:a16="http://schemas.microsoft.com/office/drawing/2014/main" id="{85105087-7F16-4C94-837C-C45445116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F2F3467-E50F-4A91-B27D-E324936A66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D678BE03-AC84-4940-A7FD-5B143FE2D6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 useBgFill="1">
        <p:nvSpPr>
          <p:cNvPr id="47" name="Rectangle 17">
            <a:extLst>
              <a:ext uri="{FF2B5EF4-FFF2-40B4-BE49-F238E27FC236}">
                <a16:creationId xmlns:a16="http://schemas.microsoft.com/office/drawing/2014/main" id="{B558F58E-93BA-44A3-BCDA-585AFF2E4F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CB72A782-B11B-46A3-A505-8922E3040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2822646"/>
            <a:ext cx="5191759" cy="3170497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6100">
                <a:blipFill dpi="0" rotWithShape="1">
                  <a:blip r:embed="rId4"/>
                  <a:srcRect/>
                  <a:tile tx="6350" ty="-127000" sx="65000" sy="64000" flip="none" algn="tl"/>
                </a:blipFill>
              </a:rPr>
              <a:t>             Mezze</a:t>
            </a:r>
          </a:p>
        </p:txBody>
      </p:sp>
      <p:sp>
        <p:nvSpPr>
          <p:cNvPr id="48" name="Rectangle 19">
            <a:extLst>
              <a:ext uri="{FF2B5EF4-FFF2-40B4-BE49-F238E27FC236}">
                <a16:creationId xmlns:a16="http://schemas.microsoft.com/office/drawing/2014/main" id="{34DBF680-FBD0-4394-A076-AD549E2DB4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5320" y="2631257"/>
            <a:ext cx="4846320" cy="54864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" name="Obraz 3" descr="Obraz zawierający żywność, talerz, stół, owoce&#10;&#10;Opis wygenerowany przy bardzo wysokim poziomie pewności">
            <a:extLst>
              <a:ext uri="{FF2B5EF4-FFF2-40B4-BE49-F238E27FC236}">
                <a16:creationId xmlns:a16="http://schemas.microsoft.com/office/drawing/2014/main" id="{DB46A69E-6692-4BC2-A2DF-348D6C46643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5913124" y="10"/>
            <a:ext cx="6278877" cy="6857990"/>
          </a:xfrm>
          <a:custGeom>
            <a:avLst/>
            <a:gdLst>
              <a:gd name="connsiteX0" fmla="*/ 45571 w 6278877"/>
              <a:gd name="connsiteY0" fmla="*/ 0 h 6858000"/>
              <a:gd name="connsiteX1" fmla="*/ 6278877 w 6278877"/>
              <a:gd name="connsiteY1" fmla="*/ 0 h 6858000"/>
              <a:gd name="connsiteX2" fmla="*/ 6278877 w 6278877"/>
              <a:gd name="connsiteY2" fmla="*/ 6858000 h 6858000"/>
              <a:gd name="connsiteX3" fmla="*/ 3292307 w 6278877"/>
              <a:gd name="connsiteY3" fmla="*/ 6858000 h 6858000"/>
              <a:gd name="connsiteX4" fmla="*/ 3181525 w 6278877"/>
              <a:gd name="connsiteY4" fmla="*/ 6786980 h 6858000"/>
              <a:gd name="connsiteX5" fmla="*/ 0 w 6278877"/>
              <a:gd name="connsiteY5" fmla="*/ 803252 h 6858000"/>
              <a:gd name="connsiteX6" fmla="*/ 37255 w 6278877"/>
              <a:gd name="connsiteY6" fmla="*/ 654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78877" h="6858000">
                <a:moveTo>
                  <a:pt x="45571" y="0"/>
                </a:moveTo>
                <a:lnTo>
                  <a:pt x="6278877" y="0"/>
                </a:lnTo>
                <a:lnTo>
                  <a:pt x="6278877" y="6858000"/>
                </a:lnTo>
                <a:lnTo>
                  <a:pt x="3292307" y="6858000"/>
                </a:lnTo>
                <a:lnTo>
                  <a:pt x="3181525" y="6786980"/>
                </a:lnTo>
                <a:cubicBezTo>
                  <a:pt x="1262020" y="5490189"/>
                  <a:pt x="0" y="3294101"/>
                  <a:pt x="0" y="803252"/>
                </a:cubicBezTo>
                <a:cubicBezTo>
                  <a:pt x="0" y="554167"/>
                  <a:pt x="12619" y="308030"/>
                  <a:pt x="37255" y="65445"/>
                </a:cubicBezTo>
                <a:close/>
              </a:path>
            </a:pathLst>
          </a:custGeom>
        </p:spPr>
      </p:pic>
      <p:sp>
        <p:nvSpPr>
          <p:cNvPr id="49" name="Freeform: Shape 21">
            <a:extLst>
              <a:ext uri="{FF2B5EF4-FFF2-40B4-BE49-F238E27FC236}">
                <a16:creationId xmlns:a16="http://schemas.microsoft.com/office/drawing/2014/main" id="{025516A9-A197-45C0-A7C3-D8D04C443D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13123" y="0"/>
            <a:ext cx="6278877" cy="6858000"/>
          </a:xfrm>
          <a:custGeom>
            <a:avLst/>
            <a:gdLst>
              <a:gd name="connsiteX0" fmla="*/ 45571 w 6278877"/>
              <a:gd name="connsiteY0" fmla="*/ 0 h 6858000"/>
              <a:gd name="connsiteX1" fmla="*/ 6278877 w 6278877"/>
              <a:gd name="connsiteY1" fmla="*/ 0 h 6858000"/>
              <a:gd name="connsiteX2" fmla="*/ 6278877 w 6278877"/>
              <a:gd name="connsiteY2" fmla="*/ 6858000 h 6858000"/>
              <a:gd name="connsiteX3" fmla="*/ 3292307 w 6278877"/>
              <a:gd name="connsiteY3" fmla="*/ 6858000 h 6858000"/>
              <a:gd name="connsiteX4" fmla="*/ 3181525 w 6278877"/>
              <a:gd name="connsiteY4" fmla="*/ 6786980 h 6858000"/>
              <a:gd name="connsiteX5" fmla="*/ 0 w 6278877"/>
              <a:gd name="connsiteY5" fmla="*/ 803252 h 6858000"/>
              <a:gd name="connsiteX6" fmla="*/ 37255 w 6278877"/>
              <a:gd name="connsiteY6" fmla="*/ 654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78877" h="6858000">
                <a:moveTo>
                  <a:pt x="45571" y="0"/>
                </a:moveTo>
                <a:lnTo>
                  <a:pt x="6278877" y="0"/>
                </a:lnTo>
                <a:lnTo>
                  <a:pt x="6278877" y="6858000"/>
                </a:lnTo>
                <a:lnTo>
                  <a:pt x="3292307" y="6858000"/>
                </a:lnTo>
                <a:lnTo>
                  <a:pt x="3181525" y="6786980"/>
                </a:lnTo>
                <a:cubicBezTo>
                  <a:pt x="1262020" y="5490189"/>
                  <a:pt x="0" y="3294101"/>
                  <a:pt x="0" y="803252"/>
                </a:cubicBezTo>
                <a:cubicBezTo>
                  <a:pt x="0" y="554167"/>
                  <a:pt x="12619" y="308030"/>
                  <a:pt x="37255" y="65445"/>
                </a:cubicBezTo>
                <a:close/>
              </a:path>
            </a:pathLst>
          </a:custGeom>
          <a:blipFill dpi="0" rotWithShape="1">
            <a:blip r:embed="rId7">
              <a:alphaModFix amt="3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  <a14:imgEffect>
                        <a14:brightnessContrast bright="-25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0749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550AE69-AC86-4188-83E5-A856C4F1DC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C4CA156-2C9D-4F0C-B229-88D8B5E17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7361ED3-EBE5-4EFC-8DA3-D0CE4BF2F4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5105087-7F16-4C94-837C-C45445116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F2F3467-E50F-4A91-B27D-E324936A66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D678BE03-AC84-4940-A7FD-5B143FE2D6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9A1D830-E73C-47A9-A534-323CEEFF5B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F69FBEC-4C47-4288-962D-3FC20C79F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33E5BCDF-FD81-413C-A8BD-83CD208D6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4654" y="702365"/>
            <a:ext cx="3896264" cy="3765666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7200">
                <a:blipFill dpi="0" rotWithShape="1">
                  <a:blip r:embed="rId4"/>
                  <a:srcRect/>
                  <a:tile tx="6350" ty="-127000" sx="65000" sy="64000" flip="none" algn="tl"/>
                </a:blipFill>
              </a:rPr>
              <a:t>Cypryjska pita</a:t>
            </a:r>
          </a:p>
        </p:txBody>
      </p:sp>
      <p:pic>
        <p:nvPicPr>
          <p:cNvPr id="3" name="Obraz 3" descr="Obraz zawierający żywność, stół, talerz, siedzi&#10;&#10;Opis wygenerowany przy wysokim poziomie pewności">
            <a:extLst>
              <a:ext uri="{FF2B5EF4-FFF2-40B4-BE49-F238E27FC236}">
                <a16:creationId xmlns:a16="http://schemas.microsoft.com/office/drawing/2014/main" id="{4814A078-8F36-4313-AAA0-8FB4C43AC83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6901088" cy="6857990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54F6FC82-E588-4DA0-8096-0C3BD54F17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4" y="6229681"/>
            <a:ext cx="457200" cy="457200"/>
            <a:chOff x="11361456" y="6195813"/>
            <a:chExt cx="548640" cy="548640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E8898E90-044F-45FF-8B4D-CE0F6A630A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7" cstate="email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923BF161-A852-4DA5-BB4C-2DFC336B77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14103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2550AE69-AC86-4188-83E5-A856C4F1DC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EC4CA156-2C9D-4F0C-B229-88D8B5E17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D7361ED3-EBE5-4EFC-8DA3-D0CE4BF2F4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9" name="Group 13">
            <a:extLst>
              <a:ext uri="{FF2B5EF4-FFF2-40B4-BE49-F238E27FC236}">
                <a16:creationId xmlns:a16="http://schemas.microsoft.com/office/drawing/2014/main" id="{85105087-7F16-4C94-837C-C45445116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F2F3467-E50F-4A91-B27D-E324936A66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D678BE03-AC84-4940-A7FD-5B143FE2D6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pic>
        <p:nvPicPr>
          <p:cNvPr id="3" name="Obraz 3" descr="Obraz zawierający żywność, talerz, stół, wewnątrz&#10;&#10;Opis wygenerowany przy bardzo wysokim poziomie pewności">
            <a:extLst>
              <a:ext uri="{FF2B5EF4-FFF2-40B4-BE49-F238E27FC236}">
                <a16:creationId xmlns:a16="http://schemas.microsoft.com/office/drawing/2014/main" id="{7A2A1BF7-879B-4FF2-842E-F15F0075346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0"/>
            <a:ext cx="12191999" cy="6857990"/>
          </a:xfrm>
          <a:prstGeom prst="rect">
            <a:avLst/>
          </a:prstGeom>
        </p:spPr>
      </p:pic>
      <p:sp>
        <p:nvSpPr>
          <p:cNvPr id="11" name="Rectangle 17">
            <a:extLst>
              <a:ext uri="{FF2B5EF4-FFF2-40B4-BE49-F238E27FC236}">
                <a16:creationId xmlns:a16="http://schemas.microsoft.com/office/drawing/2014/main" id="{CD60390C-0E4C-4682-8246-AFA2E4985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3837459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9">
            <a:extLst>
              <a:ext uri="{FF2B5EF4-FFF2-40B4-BE49-F238E27FC236}">
                <a16:creationId xmlns:a16="http://schemas.microsoft.com/office/drawing/2014/main" id="{CEBA87F4-FB8A-4D91-B3F3-DFA78E0CC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3981573"/>
            <a:ext cx="10222992" cy="2078335"/>
          </a:xfrm>
          <a:prstGeom prst="rect">
            <a:avLst/>
          </a:prstGeom>
          <a:blipFill dpi="0" rotWithShape="1">
            <a:blip r:embed="rId2">
              <a:alphaModFix amt="9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7C9CF098-8820-4A23-8CAF-F431A1089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3480" y="4277802"/>
            <a:ext cx="6022449" cy="162245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80000"/>
              </a:lnSpc>
            </a:pPr>
            <a:r>
              <a:rPr lang="en-US" sz="6000">
                <a:blipFill dpi="0" rotWithShape="1">
                  <a:blip r:embed="rId4"/>
                  <a:srcRect/>
                  <a:tile tx="6350" ty="-127000" sx="65000" sy="64000" flip="none" algn="tl"/>
                </a:blipFill>
              </a:rPr>
              <a:t>Dania główne kuchni cypryjskiej</a:t>
            </a:r>
          </a:p>
        </p:txBody>
      </p:sp>
      <p:sp>
        <p:nvSpPr>
          <p:cNvPr id="17" name="Rectangle 21">
            <a:extLst>
              <a:ext uri="{FF2B5EF4-FFF2-40B4-BE49-F238E27FC236}">
                <a16:creationId xmlns:a16="http://schemas.microsoft.com/office/drawing/2014/main" id="{D012A90F-45C2-4C9B-BAF6-9CE1F546C7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128670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470862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550AE69-AC86-4188-83E5-A856C4F1DC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C4CA156-2C9D-4F0C-B229-88D8B5E17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7361ED3-EBE5-4EFC-8DA3-D0CE4BF2F4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5105087-7F16-4C94-837C-C45445116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F2F3467-E50F-4A91-B27D-E324936A66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D678BE03-AC84-4940-A7FD-5B143FE2D6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9A1D830-E73C-47A9-A534-323CEEFF5B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F69FBEC-4C47-4288-962D-3FC20C79F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7D04C52B-FA8B-4D92-AB1E-407AB27CB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4654" y="702365"/>
            <a:ext cx="3896264" cy="3765666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7200">
                <a:blipFill dpi="0" rotWithShape="1">
                  <a:blip r:embed="rId4"/>
                  <a:srcRect/>
                  <a:tile tx="6350" ty="-127000" sx="65000" sy="64000" flip="none" algn="tl"/>
                </a:blipFill>
              </a:rPr>
              <a:t> Greckie Souvlaki</a:t>
            </a:r>
          </a:p>
        </p:txBody>
      </p:sp>
      <p:pic>
        <p:nvPicPr>
          <p:cNvPr id="3" name="Obraz 3" descr="Obraz zawierający żywność, talerz, stół, wewnątrz&#10;&#10;Opis wygenerowany przy bardzo wysokim poziomie pewności">
            <a:extLst>
              <a:ext uri="{FF2B5EF4-FFF2-40B4-BE49-F238E27FC236}">
                <a16:creationId xmlns:a16="http://schemas.microsoft.com/office/drawing/2014/main" id="{F22A12F6-B906-48CD-99D9-FB1E137796A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20" y="10"/>
            <a:ext cx="6901088" cy="6857990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54F6FC82-E588-4DA0-8096-0C3BD54F17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4" y="6229681"/>
            <a:ext cx="457200" cy="457200"/>
            <a:chOff x="11361456" y="6195813"/>
            <a:chExt cx="548640" cy="548640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E8898E90-044F-45FF-8B4D-CE0F6A630A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7" cstate="email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923BF161-A852-4DA5-BB4C-2DFC336B77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234591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0</TotalTime>
  <Words>39</Words>
  <Application>Microsoft Macintosh PowerPoint</Application>
  <PresentationFormat>Panoramiczny</PresentationFormat>
  <Paragraphs>21</Paragraphs>
  <Slides>19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25" baseType="lpstr">
      <vt:lpstr>Calibri</vt:lpstr>
      <vt:lpstr>Rockwell</vt:lpstr>
      <vt:lpstr>Rockwell Condensed</vt:lpstr>
      <vt:lpstr>Rockwell Extra Bold</vt:lpstr>
      <vt:lpstr>Wingdings</vt:lpstr>
      <vt:lpstr>Wood Type</vt:lpstr>
      <vt:lpstr>Kuchnia cypryjska</vt:lpstr>
      <vt:lpstr>           Kawa po cypryjsku</vt:lpstr>
      <vt:lpstr>       Cypryjskie przekaski</vt:lpstr>
      <vt:lpstr>horiatiki</vt:lpstr>
      <vt:lpstr>  Ser     halloumi</vt:lpstr>
      <vt:lpstr>             Mezze</vt:lpstr>
      <vt:lpstr>Cypryjska pita</vt:lpstr>
      <vt:lpstr>Dania główne kuchni cypryjskiej</vt:lpstr>
      <vt:lpstr> Greckie Souvlaki</vt:lpstr>
      <vt:lpstr>Musaka</vt:lpstr>
      <vt:lpstr>yemista</vt:lpstr>
      <vt:lpstr>kolokithokeftedes</vt:lpstr>
      <vt:lpstr>                  Zupa avgolemono</vt:lpstr>
      <vt:lpstr>oliwki</vt:lpstr>
      <vt:lpstr>Owoce prosto z cypru</vt:lpstr>
      <vt:lpstr>Cypryjskie słodkości</vt:lpstr>
      <vt:lpstr>baklavas</vt:lpstr>
      <vt:lpstr>Cypryjskie Napoje alkoholowe</vt:lpstr>
      <vt:lpstr>      The end! :D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Kasia</dc:creator>
  <cp:lastModifiedBy>Witek Olin</cp:lastModifiedBy>
  <cp:revision>262</cp:revision>
  <dcterms:created xsi:type="dcterms:W3CDTF">2014-09-12T02:14:24Z</dcterms:created>
  <dcterms:modified xsi:type="dcterms:W3CDTF">2019-09-27T18:13:12Z</dcterms:modified>
</cp:coreProperties>
</file>