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61" r:id="rId4"/>
    <p:sldId id="258" r:id="rId5"/>
    <p:sldId id="260" r:id="rId6"/>
    <p:sldId id="259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68" r:id="rId15"/>
    <p:sldId id="270" r:id="rId16"/>
    <p:sldId id="272" r:id="rId17"/>
    <p:sldId id="273" r:id="rId18"/>
    <p:sldId id="271" r:id="rId19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9D06859-CA80-83CF-CDEE-2953081CAC49}" v="20" dt="2019-09-07T13:46:13.979"/>
    <p1510:client id="{C9E8A147-29E2-4033-806C-2F8B87A425F5}" v="626" dt="2019-09-07T13:42:51.66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34" autoAdjust="0"/>
    <p:restoredTop sz="94660"/>
  </p:normalViewPr>
  <p:slideViewPr>
    <p:cSldViewPr snapToGrid="0">
      <p:cViewPr varScale="1">
        <p:scale>
          <a:sx n="128" d="100"/>
          <a:sy n="128" d="100"/>
        </p:scale>
        <p:origin x="264" y="1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pPr/>
              <a:t>27.09.2019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917574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pPr/>
              <a:t>27.09.2019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545081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pPr/>
              <a:t>27.09.2019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403866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pPr/>
              <a:t>27.09.2019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673800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pPr/>
              <a:t>27.09.2019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2341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pPr/>
              <a:t>27.09.2019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830362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pPr/>
              <a:t>27.09.2019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618082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pPr/>
              <a:t>27.09.2019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447972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pPr/>
              <a:t>27.09.2019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508391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pPr/>
              <a:t>27.09.2019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155304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pPr/>
              <a:t>27.09.2019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249060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8AA868-8872-43E4-8C98-D34DABD1FD38}" type="datetimeFigureOut">
              <a:rPr lang="pl-PL" smtClean="0"/>
              <a:pPr/>
              <a:t>27.09.2019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7C6C3F-668B-4AF5-BFA9-0F657EB068D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26633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BDA3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2C3078F1-4C53-4DFE-B0BB-84CC0CA199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600" dirty="0">
                <a:solidFill>
                  <a:srgbClr val="FFFFFF"/>
                </a:solidFill>
              </a:rPr>
              <a:t>NIKOZJA</a:t>
            </a:r>
            <a:endParaRPr lang="en-US" sz="2600" kern="1200" dirty="0">
              <a:solidFill>
                <a:srgbClr val="FFFFFF"/>
              </a:solidFill>
              <a:latin typeface="+mj-lt"/>
              <a:cs typeface="Calibri Light"/>
            </a:endParaRPr>
          </a:p>
        </p:txBody>
      </p:sp>
      <p:pic>
        <p:nvPicPr>
          <p:cNvPr id="4" name="Obraz 4" descr="Obraz zawierający tekst, mapa&#10;&#10;Opis wygenerowany przy bardzo wysokim poziomie pewności">
            <a:extLst>
              <a:ext uri="{FF2B5EF4-FFF2-40B4-BE49-F238E27FC236}">
                <a16:creationId xmlns:a16="http://schemas.microsoft.com/office/drawing/2014/main" id="{F3E76A79-2564-476D-8F15-5420E0E0152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38600" y="1189979"/>
            <a:ext cx="7188199" cy="447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345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Obraz 12" descr="Obraz zawierający drzewo, przyroda, zewnętrzne, skała&#10;&#10;Opis wygenerowany przy bardzo wysokim poziomie pewności">
            <a:extLst>
              <a:ext uri="{FF2B5EF4-FFF2-40B4-BE49-F238E27FC236}">
                <a16:creationId xmlns:a16="http://schemas.microsoft.com/office/drawing/2014/main" id="{0CC76313-7707-43F5-B791-9C23B3033AC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 rot="5400000">
            <a:off x="330166" y="313300"/>
            <a:ext cx="3067161" cy="3084025"/>
          </a:xfrm>
          <a:prstGeom prst="rect">
            <a:avLst/>
          </a:prstGeom>
        </p:spPr>
      </p:pic>
      <p:pic>
        <p:nvPicPr>
          <p:cNvPr id="6" name="Obraz 6" descr="Obraz zawierający drzewo, zewnętrzne, podłoże, koń&#10;&#10;Opis wygenerowany przy bardzo wysokim poziomie pewności">
            <a:extLst>
              <a:ext uri="{FF2B5EF4-FFF2-40B4-BE49-F238E27FC236}">
                <a16:creationId xmlns:a16="http://schemas.microsoft.com/office/drawing/2014/main" id="{023A05E1-029F-4E01-A310-229C5F742A8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 rot="5400000">
            <a:off x="328887" y="3461949"/>
            <a:ext cx="3069719" cy="3084025"/>
          </a:xfrm>
          <a:prstGeom prst="rect">
            <a:avLst/>
          </a:prstGeom>
        </p:spPr>
      </p:pic>
      <p:pic>
        <p:nvPicPr>
          <p:cNvPr id="8" name="Obraz 8" descr="Obraz zawierający osoba, wewnątrz, siedzi, dziecko&#10;&#10;Opis wygenerowany przy bardzo wysokim poziomie pewności">
            <a:extLst>
              <a:ext uri="{FF2B5EF4-FFF2-40B4-BE49-F238E27FC236}">
                <a16:creationId xmlns:a16="http://schemas.microsoft.com/office/drawing/2014/main" id="{560FBCF5-F88B-4FD5-9D92-4FAED0D5738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/>
          <a:stretch/>
        </p:blipFill>
        <p:spPr>
          <a:xfrm rot="16200000">
            <a:off x="2458582" y="1353310"/>
            <a:ext cx="6214533" cy="4151376"/>
          </a:xfrm>
          <a:prstGeom prst="rect">
            <a:avLst/>
          </a:prstGeom>
        </p:spPr>
      </p:pic>
      <p:pic>
        <p:nvPicPr>
          <p:cNvPr id="10" name="Obraz 10" descr="Obraz zawierający drzewo, zewnętrzne, przyroda, las&#10;&#10;Opis wygenerowany przy bardzo wysokim poziomie pewności">
            <a:extLst>
              <a:ext uri="{FF2B5EF4-FFF2-40B4-BE49-F238E27FC236}">
                <a16:creationId xmlns:a16="http://schemas.microsoft.com/office/drawing/2014/main" id="{6B39CC32-6E2F-43B3-8DCD-DEDA43CBE9E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/>
          <a:stretch/>
        </p:blipFill>
        <p:spPr>
          <a:xfrm rot="5400000">
            <a:off x="6687310" y="1353310"/>
            <a:ext cx="6214533" cy="4151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9327787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6" descr="Obraz zawierający osoba, wewnątrz, kobieta, ściana&#10;&#10;Opis wygenerowany przy bardzo wysokim poziomie pewności">
            <a:extLst>
              <a:ext uri="{FF2B5EF4-FFF2-40B4-BE49-F238E27FC236}">
                <a16:creationId xmlns:a16="http://schemas.microsoft.com/office/drawing/2014/main" id="{BD2AD2F1-9FC9-4589-9B90-467890AFC0B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321733" y="321732"/>
            <a:ext cx="3777025" cy="6214533"/>
          </a:xfrm>
          <a:prstGeom prst="rect">
            <a:avLst/>
          </a:prstGeom>
        </p:spPr>
      </p:pic>
      <p:pic>
        <p:nvPicPr>
          <p:cNvPr id="8" name="Obraz 8" descr="Obraz zawierający osoba, wewnątrz, mężczyzna, ściana&#10;&#10;Opis wygenerowany przy bardzo wysokim poziomie pewności">
            <a:extLst>
              <a:ext uri="{FF2B5EF4-FFF2-40B4-BE49-F238E27FC236}">
                <a16:creationId xmlns:a16="http://schemas.microsoft.com/office/drawing/2014/main" id="{7B3DD106-93CB-43E1-8A45-FCAE5AAB0E4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/>
          <a:stretch/>
        </p:blipFill>
        <p:spPr>
          <a:xfrm rot="5400000">
            <a:off x="2988733" y="1517536"/>
            <a:ext cx="6214533" cy="3822924"/>
          </a:xfrm>
          <a:prstGeom prst="rect">
            <a:avLst/>
          </a:prstGeom>
        </p:spPr>
      </p:pic>
      <p:pic>
        <p:nvPicPr>
          <p:cNvPr id="4" name="Obraz 4" descr="Obraz zawierający osoba, wewnątrz, stół&#10;&#10;Opis wygenerowany przy bardzo wysokim poziomie pewności">
            <a:extLst>
              <a:ext uri="{FF2B5EF4-FFF2-40B4-BE49-F238E27FC236}">
                <a16:creationId xmlns:a16="http://schemas.microsoft.com/office/drawing/2014/main" id="{DBEF037F-C382-439F-9178-BC14C9A5EEE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8087672" y="321732"/>
            <a:ext cx="3782595" cy="6214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5257261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az 8" descr="Obraz zawierający budynek, osoba, podłoże, osoby&#10;&#10;Opis wygenerowany przy bardzo wysokim poziomie pewności">
            <a:extLst>
              <a:ext uri="{FF2B5EF4-FFF2-40B4-BE49-F238E27FC236}">
                <a16:creationId xmlns:a16="http://schemas.microsoft.com/office/drawing/2014/main" id="{1A95A639-E710-49B5-9727-FCD0E7CC8CC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 b="-2"/>
          <a:stretch/>
        </p:blipFill>
        <p:spPr>
          <a:xfrm rot="5400000">
            <a:off x="-897021" y="1540486"/>
            <a:ext cx="6214533" cy="3777025"/>
          </a:xfrm>
          <a:prstGeom prst="rect">
            <a:avLst/>
          </a:prstGeom>
        </p:spPr>
      </p:pic>
      <p:pic>
        <p:nvPicPr>
          <p:cNvPr id="6" name="Obraz 6" descr="Obraz zawierający zewnętrzne, budynek, podłoże, niebo&#10;&#10;Opis wygenerowany przy bardzo wysokim poziomie pewności">
            <a:extLst>
              <a:ext uri="{FF2B5EF4-FFF2-40B4-BE49-F238E27FC236}">
                <a16:creationId xmlns:a16="http://schemas.microsoft.com/office/drawing/2014/main" id="{03BDD875-B12D-4A3B-91D5-3462379DC5A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4184538" y="321732"/>
            <a:ext cx="3822924" cy="6214533"/>
          </a:xfrm>
          <a:prstGeom prst="rect">
            <a:avLst/>
          </a:prstGeom>
        </p:spPr>
      </p:pic>
      <p:pic>
        <p:nvPicPr>
          <p:cNvPr id="4" name="Obraz 4" descr="Obraz zawierający wewnątrz, budynek, stół&#10;&#10;Opis wygenerowany przy bardzo wysokim poziomie pewności">
            <a:extLst>
              <a:ext uri="{FF2B5EF4-FFF2-40B4-BE49-F238E27FC236}">
                <a16:creationId xmlns:a16="http://schemas.microsoft.com/office/drawing/2014/main" id="{373F403A-A3A5-40D0-96A3-69E522FA738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8087672" y="321732"/>
            <a:ext cx="3782595" cy="6214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2240527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BDA3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1F290558-07AE-4F39-BF17-6AF13396C9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TROODOS </a:t>
            </a:r>
            <a:br>
              <a:rPr lang="en-US" sz="2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2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OMODOS</a:t>
            </a:r>
          </a:p>
        </p:txBody>
      </p:sp>
      <p:pic>
        <p:nvPicPr>
          <p:cNvPr id="4" name="Obraz 4" descr="Obraz zawierający tekst, mapa&#10;&#10;Opis wygenerowany przy bardzo wysokim poziomie pewności">
            <a:extLst>
              <a:ext uri="{FF2B5EF4-FFF2-40B4-BE49-F238E27FC236}">
                <a16:creationId xmlns:a16="http://schemas.microsoft.com/office/drawing/2014/main" id="{FF4B3D3F-1308-428A-B058-F246D9FDA6D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38600" y="1189979"/>
            <a:ext cx="7188199" cy="447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1050867"/>
      </p:ext>
    </p:extLst>
  </p:cSld>
  <p:clrMapOvr>
    <a:masterClrMapping/>
  </p:clrMapOvr>
  <p:transition spd="slow"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6" descr="Obraz zawierający osoba, wewnątrz, stół, ściana&#10;&#10;Opis wygenerowany przy bardzo wysokim poziomie pewności">
            <a:extLst>
              <a:ext uri="{FF2B5EF4-FFF2-40B4-BE49-F238E27FC236}">
                <a16:creationId xmlns:a16="http://schemas.microsoft.com/office/drawing/2014/main" id="{7D6E93E8-3857-4562-81BB-B6D1168595D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321731" y="321732"/>
            <a:ext cx="5728548" cy="6214533"/>
          </a:xfrm>
          <a:prstGeom prst="rect">
            <a:avLst/>
          </a:prstGeom>
        </p:spPr>
      </p:pic>
      <p:pic>
        <p:nvPicPr>
          <p:cNvPr id="4" name="Obraz 4" descr="Obraz zawierający osoba, wewnątrz, kobieta, stół&#10;&#10;Opis wygenerowany przy bardzo wysokim poziomie pewności">
            <a:extLst>
              <a:ext uri="{FF2B5EF4-FFF2-40B4-BE49-F238E27FC236}">
                <a16:creationId xmlns:a16="http://schemas.microsoft.com/office/drawing/2014/main" id="{DBA2CA3D-E895-4D48-85BD-4A707A4BAF8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6141721" y="321732"/>
            <a:ext cx="5728547" cy="6214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8413031"/>
      </p:ext>
    </p:extLst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6" descr="Obraz zawierający osoba, budynek, podłoże, ściana&#10;&#10;Opis wygenerowany przy bardzo wysokim poziomie pewności">
            <a:extLst>
              <a:ext uri="{FF2B5EF4-FFF2-40B4-BE49-F238E27FC236}">
                <a16:creationId xmlns:a16="http://schemas.microsoft.com/office/drawing/2014/main" id="{B76CA3B7-EB19-430F-ADD5-22B944FE585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321731" y="321732"/>
            <a:ext cx="5728548" cy="6214533"/>
          </a:xfrm>
          <a:prstGeom prst="rect">
            <a:avLst/>
          </a:prstGeom>
        </p:spPr>
      </p:pic>
      <p:pic>
        <p:nvPicPr>
          <p:cNvPr id="4" name="Obraz 4" descr="Obraz zawierający osoba, budynek, ściana, stojące&#10;&#10;Opis wygenerowany przy bardzo wysokim poziomie pewności">
            <a:extLst>
              <a:ext uri="{FF2B5EF4-FFF2-40B4-BE49-F238E27FC236}">
                <a16:creationId xmlns:a16="http://schemas.microsoft.com/office/drawing/2014/main" id="{7EF0D12F-4C95-4E0A-97FE-D87129B04CD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41721" y="321732"/>
            <a:ext cx="5728547" cy="6214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3819056"/>
      </p:ext>
    </p:extLst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BDA3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E41BDF01-3ADE-49D7-97E1-C203E5905B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MEZE</a:t>
            </a:r>
          </a:p>
        </p:txBody>
      </p:sp>
      <p:pic>
        <p:nvPicPr>
          <p:cNvPr id="4" name="Obraz 4" descr="Obraz zawierający tekst, mapa&#10;&#10;Opis wygenerowany przy bardzo wysokim poziomie pewności">
            <a:extLst>
              <a:ext uri="{FF2B5EF4-FFF2-40B4-BE49-F238E27FC236}">
                <a16:creationId xmlns:a16="http://schemas.microsoft.com/office/drawing/2014/main" id="{92B02460-4A82-490B-8B31-2AEF68E729B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38600" y="1189979"/>
            <a:ext cx="7188199" cy="447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7449353"/>
      </p:ext>
    </p:extLst>
  </p:cSld>
  <p:clrMapOvr>
    <a:masterClrMapping/>
  </p:clrMapOvr>
  <p:transition spd="slow">
    <p:wip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az 8" descr="Obraz zawierający talerz, stół, żywność, osoba&#10;&#10;Opis wygenerowany przy bardzo wysokim poziomie pewności">
            <a:extLst>
              <a:ext uri="{FF2B5EF4-FFF2-40B4-BE49-F238E27FC236}">
                <a16:creationId xmlns:a16="http://schemas.microsoft.com/office/drawing/2014/main" id="{FDB0FB25-717E-4124-984C-D99C174DF3F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-1397201" y="1397203"/>
            <a:ext cx="6858000" cy="4063593"/>
          </a:xfrm>
          <a:prstGeom prst="rect">
            <a:avLst/>
          </a:prstGeom>
        </p:spPr>
      </p:pic>
      <p:pic>
        <p:nvPicPr>
          <p:cNvPr id="4" name="Obraz 4" descr="Obraz zawierający osoba&#10;&#10;Opis wygenerowany przy bardzo wysokim poziomie pewności">
            <a:extLst>
              <a:ext uri="{FF2B5EF4-FFF2-40B4-BE49-F238E27FC236}">
                <a16:creationId xmlns:a16="http://schemas.microsoft.com/office/drawing/2014/main" id="{F26D0F19-0094-4201-AE68-E3944A6C5B6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2667000" y="1397203"/>
            <a:ext cx="6858000" cy="4063593"/>
          </a:xfrm>
          <a:prstGeom prst="rect">
            <a:avLst/>
          </a:prstGeom>
        </p:spPr>
      </p:pic>
      <p:pic>
        <p:nvPicPr>
          <p:cNvPr id="6" name="Obraz 6" descr="Obraz zawierający żywność, talerz, stół&#10;&#10;Opis wygenerowany przy bardzo wysokim poziomie pewności">
            <a:extLst>
              <a:ext uri="{FF2B5EF4-FFF2-40B4-BE49-F238E27FC236}">
                <a16:creationId xmlns:a16="http://schemas.microsoft.com/office/drawing/2014/main" id="{B7669261-5C5D-4ABB-A495-A0FF2E30674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6731203" y="1397203"/>
            <a:ext cx="6858000" cy="4063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9770604"/>
      </p:ext>
    </p:extLst>
  </p:cSld>
  <p:clrMapOvr>
    <a:masterClrMapping/>
  </p:clrMapOvr>
  <p:transition spd="slow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2A5F716-98EF-42EF-A471-87C6DFDCC7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B87687D8-4EF1-4EF2-BF7E-74BB4A3D18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931529">
            <a:off x="2173916" y="2300932"/>
            <a:ext cx="4418757" cy="4259609"/>
          </a:xfrm>
          <a:custGeom>
            <a:avLst/>
            <a:gdLst>
              <a:gd name="connsiteX0" fmla="*/ 404107 w 4507111"/>
              <a:gd name="connsiteY0" fmla="*/ 0 h 4344781"/>
              <a:gd name="connsiteX1" fmla="*/ 371857 w 4507111"/>
              <a:gd name="connsiteY1" fmla="*/ 117359 h 4344781"/>
              <a:gd name="connsiteX2" fmla="*/ 307833 w 4507111"/>
              <a:gd name="connsiteY2" fmla="*/ 632970 h 4344781"/>
              <a:gd name="connsiteX3" fmla="*/ 3569418 w 4507111"/>
              <a:gd name="connsiteY3" fmla="*/ 4141149 h 4344781"/>
              <a:gd name="connsiteX4" fmla="*/ 4440861 w 4507111"/>
              <a:gd name="connsiteY4" fmla="*/ 4332480 h 4344781"/>
              <a:gd name="connsiteX5" fmla="*/ 4507111 w 4507111"/>
              <a:gd name="connsiteY5" fmla="*/ 4341752 h 4344781"/>
              <a:gd name="connsiteX6" fmla="*/ 4296045 w 4507111"/>
              <a:gd name="connsiteY6" fmla="*/ 4344781 h 4344781"/>
              <a:gd name="connsiteX7" fmla="*/ 3749565 w 4507111"/>
              <a:gd name="connsiteY7" fmla="*/ 4321853 h 4344781"/>
              <a:gd name="connsiteX8" fmla="*/ 36764 w 4507111"/>
              <a:gd name="connsiteY8" fmla="*/ 1629794 h 4344781"/>
              <a:gd name="connsiteX9" fmla="*/ 300069 w 4507111"/>
              <a:gd name="connsiteY9" fmla="*/ 144750 h 4344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07111" h="4344781">
                <a:moveTo>
                  <a:pt x="404107" y="0"/>
                </a:moveTo>
                <a:lnTo>
                  <a:pt x="371857" y="117359"/>
                </a:lnTo>
                <a:cubicBezTo>
                  <a:pt x="333827" y="278567"/>
                  <a:pt x="311875" y="450459"/>
                  <a:pt x="307833" y="632970"/>
                </a:cubicBezTo>
                <a:cubicBezTo>
                  <a:pt x="264711" y="2579752"/>
                  <a:pt x="2253987" y="3769243"/>
                  <a:pt x="3569418" y="4141149"/>
                </a:cubicBezTo>
                <a:cubicBezTo>
                  <a:pt x="3816061" y="4210881"/>
                  <a:pt x="4114807" y="4279754"/>
                  <a:pt x="4440861" y="4332480"/>
                </a:cubicBezTo>
                <a:lnTo>
                  <a:pt x="4507111" y="4341752"/>
                </a:lnTo>
                <a:lnTo>
                  <a:pt x="4296045" y="4344781"/>
                </a:lnTo>
                <a:cubicBezTo>
                  <a:pt x="4097363" y="4343711"/>
                  <a:pt x="3912623" y="4335104"/>
                  <a:pt x="3749565" y="4321853"/>
                </a:cubicBezTo>
                <a:cubicBezTo>
                  <a:pt x="2445102" y="4215850"/>
                  <a:pt x="356405" y="3466499"/>
                  <a:pt x="36764" y="1629794"/>
                </a:cubicBezTo>
                <a:cubicBezTo>
                  <a:pt x="-63123" y="1055823"/>
                  <a:pt x="45741" y="555869"/>
                  <a:pt x="300069" y="144750"/>
                </a:cubicBezTo>
                <a:close/>
              </a:path>
            </a:pathLst>
          </a:cu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pic>
        <p:nvPicPr>
          <p:cNvPr id="4" name="Obraz 4" descr="Obraz zawierający niebo, osoba, zewnętrzne, góra&#10;&#10;Opis wygenerowany przy bardzo wysokim poziomie pewności">
            <a:extLst>
              <a:ext uri="{FF2B5EF4-FFF2-40B4-BE49-F238E27FC236}">
                <a16:creationId xmlns:a16="http://schemas.microsoft.com/office/drawing/2014/main" id="{466CC51E-69FB-4BD0-9593-E2C93599D8E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54578" y="544297"/>
            <a:ext cx="7761924" cy="5343065"/>
          </a:xfrm>
          <a:custGeom>
            <a:avLst/>
            <a:gdLst>
              <a:gd name="connsiteX0" fmla="*/ 3025687 w 7761924"/>
              <a:gd name="connsiteY0" fmla="*/ 76 h 5343065"/>
              <a:gd name="connsiteX1" fmla="*/ 3372722 w 7761924"/>
              <a:gd name="connsiteY1" fmla="*/ 16088 h 5343065"/>
              <a:gd name="connsiteX2" fmla="*/ 7761924 w 7761924"/>
              <a:gd name="connsiteY2" fmla="*/ 3316816 h 5343065"/>
              <a:gd name="connsiteX3" fmla="*/ 3701109 w 7761924"/>
              <a:gd name="connsiteY3" fmla="*/ 5320611 h 5343065"/>
              <a:gd name="connsiteX4" fmla="*/ 36290 w 7761924"/>
              <a:gd name="connsiteY4" fmla="*/ 2696959 h 5343065"/>
              <a:gd name="connsiteX5" fmla="*/ 3025687 w 7761924"/>
              <a:gd name="connsiteY5" fmla="*/ 76 h 5343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61924" h="5343065">
                <a:moveTo>
                  <a:pt x="3025687" y="76"/>
                </a:moveTo>
                <a:cubicBezTo>
                  <a:pt x="3140786" y="756"/>
                  <a:pt x="3256631" y="6055"/>
                  <a:pt x="3372722" y="16088"/>
                </a:cubicBezTo>
                <a:cubicBezTo>
                  <a:pt x="5230178" y="176616"/>
                  <a:pt x="7761924" y="1424594"/>
                  <a:pt x="7761924" y="3316816"/>
                </a:cubicBezTo>
                <a:cubicBezTo>
                  <a:pt x="7646022" y="5237647"/>
                  <a:pt x="4988715" y="5423921"/>
                  <a:pt x="3701109" y="5320611"/>
                </a:cubicBezTo>
                <a:cubicBezTo>
                  <a:pt x="2413504" y="5217301"/>
                  <a:pt x="351800" y="4486992"/>
                  <a:pt x="36290" y="2696959"/>
                </a:cubicBezTo>
                <a:cubicBezTo>
                  <a:pt x="-259500" y="1018804"/>
                  <a:pt x="1299198" y="-10133"/>
                  <a:pt x="3025687" y="76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797986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Obraz 25">
            <a:extLst>
              <a:ext uri="{FF2B5EF4-FFF2-40B4-BE49-F238E27FC236}">
                <a16:creationId xmlns:a16="http://schemas.microsoft.com/office/drawing/2014/main" id="{4218BDD6-FEC3-4FEE-8A03-8972C527725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6"/>
          <a:stretch/>
        </p:blipFill>
        <p:spPr>
          <a:xfrm rot="5400000">
            <a:off x="189700" y="453765"/>
            <a:ext cx="2425695" cy="2161630"/>
          </a:xfrm>
          <a:prstGeom prst="rect">
            <a:avLst/>
          </a:prstGeom>
        </p:spPr>
      </p:pic>
      <p:pic>
        <p:nvPicPr>
          <p:cNvPr id="28" name="Obraz 28" descr="Obraz zawierający zewnętrzne, niebo, drzewo, osoba&#10;&#10;Opis wygenerowany przy bardzo wysokim poziomie pewności">
            <a:extLst>
              <a:ext uri="{FF2B5EF4-FFF2-40B4-BE49-F238E27FC236}">
                <a16:creationId xmlns:a16="http://schemas.microsoft.com/office/drawing/2014/main" id="{C21345CC-D3A9-4008-9391-6AE667E3290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67183" y="321730"/>
            <a:ext cx="2161630" cy="2425695"/>
          </a:xfrm>
          <a:prstGeom prst="rect">
            <a:avLst/>
          </a:prstGeom>
        </p:spPr>
      </p:pic>
      <p:pic>
        <p:nvPicPr>
          <p:cNvPr id="20" name="Obraz 21" descr="Obraz zawierający drzewo, zewnętrzne, niebo, skała&#10;&#10;Opis wygenerowany przy bardzo wysokim poziomie pewności">
            <a:extLst>
              <a:ext uri="{FF2B5EF4-FFF2-40B4-BE49-F238E27FC236}">
                <a16:creationId xmlns:a16="http://schemas.microsoft.com/office/drawing/2014/main" id="{50FE0BB2-7FA8-4E14-AD86-A0A1D383AE6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1733" y="2831251"/>
            <a:ext cx="4407080" cy="3705016"/>
          </a:xfrm>
          <a:prstGeom prst="rect">
            <a:avLst/>
          </a:prstGeom>
        </p:spPr>
      </p:pic>
      <p:pic>
        <p:nvPicPr>
          <p:cNvPr id="17" name="Obraz 17" descr="Obraz zawierający niebo, zewnętrzne, podłoże, skała&#10;&#10;Opis wygenerowany przy bardzo wysokim poziomie pewności">
            <a:extLst>
              <a:ext uri="{FF2B5EF4-FFF2-40B4-BE49-F238E27FC236}">
                <a16:creationId xmlns:a16="http://schemas.microsoft.com/office/drawing/2014/main" id="{B0401723-9E98-449B-8BE9-631261D6045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 b="-1"/>
          <a:stretch/>
        </p:blipFill>
        <p:spPr>
          <a:xfrm>
            <a:off x="4812633" y="321733"/>
            <a:ext cx="7057634" cy="6214534"/>
          </a:xfrm>
          <a:prstGeom prst="rect">
            <a:avLst/>
          </a:prstGeom>
        </p:spPr>
      </p:pic>
      <p:sp>
        <p:nvSpPr>
          <p:cNvPr id="16" name="pole tekstowe 15">
            <a:extLst>
              <a:ext uri="{FF2B5EF4-FFF2-40B4-BE49-F238E27FC236}">
                <a16:creationId xmlns:a16="http://schemas.microsoft.com/office/drawing/2014/main" id="{F35CC600-111D-4CAB-8ECF-ADFFC90EB6EA}"/>
              </a:ext>
            </a:extLst>
          </p:cNvPr>
          <p:cNvSpPr txBox="1"/>
          <p:nvPr/>
        </p:nvSpPr>
        <p:spPr>
          <a:xfrm>
            <a:off x="3445329" y="70757"/>
            <a:ext cx="4376056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endParaRPr lang="pl-PL" sz="2800" i="1" dirty="0">
              <a:solidFill>
                <a:schemeClr val="bg1"/>
              </a:solidFill>
              <a:latin typeface="Baskerville Old Face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50317164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4" descr="Obraz zawierający drzewo, zewnętrzne, roślina, woda&#10;&#10;Opis wygenerowany przy bardzo wysokim poziomie pewności">
            <a:extLst>
              <a:ext uri="{FF2B5EF4-FFF2-40B4-BE49-F238E27FC236}">
                <a16:creationId xmlns:a16="http://schemas.microsoft.com/office/drawing/2014/main" id="{1A405C1E-70AB-45E5-B89F-2AD15724EBA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3"/>
          <a:stretch/>
        </p:blipFill>
        <p:spPr>
          <a:xfrm>
            <a:off x="321730" y="321732"/>
            <a:ext cx="5728548" cy="3079194"/>
          </a:xfrm>
          <a:prstGeom prst="rect">
            <a:avLst/>
          </a:prstGeom>
        </p:spPr>
      </p:pic>
      <p:pic>
        <p:nvPicPr>
          <p:cNvPr id="6" name="Obraz 6" descr="Obraz zawierający zewnętrzne, drzewo, woda, niebo&#10;&#10;Opis wygenerowany przy bardzo wysokim poziomie pewności">
            <a:extLst>
              <a:ext uri="{FF2B5EF4-FFF2-40B4-BE49-F238E27FC236}">
                <a16:creationId xmlns:a16="http://schemas.microsoft.com/office/drawing/2014/main" id="{858E345B-26E5-4262-9557-E8755B97C27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3"/>
          <a:stretch/>
        </p:blipFill>
        <p:spPr>
          <a:xfrm>
            <a:off x="321730" y="3489158"/>
            <a:ext cx="5728548" cy="3047107"/>
          </a:xfrm>
          <a:prstGeom prst="rect">
            <a:avLst/>
          </a:prstGeom>
        </p:spPr>
      </p:pic>
      <p:pic>
        <p:nvPicPr>
          <p:cNvPr id="8" name="Obraz 8" descr="Obraz zawierający zewnętrzne, drzewo, podłoże, roślina&#10;&#10;Opis wygenerowany przy bardzo wysokim poziomie pewności">
            <a:extLst>
              <a:ext uri="{FF2B5EF4-FFF2-40B4-BE49-F238E27FC236}">
                <a16:creationId xmlns:a16="http://schemas.microsoft.com/office/drawing/2014/main" id="{FD9CED28-E4BD-495E-A636-606EEC05F68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 rot="5400000">
            <a:off x="5898730" y="564725"/>
            <a:ext cx="6214533" cy="5728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0139919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BDA3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CC459355-5F85-482A-9BC8-A0BDB42795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PAFOS</a:t>
            </a:r>
          </a:p>
        </p:txBody>
      </p:sp>
      <p:pic>
        <p:nvPicPr>
          <p:cNvPr id="4" name="Obraz 4" descr="Obraz zawierający tekst, mapa&#10;&#10;Opis wygenerowany przy bardzo wysokim poziomie pewności">
            <a:extLst>
              <a:ext uri="{FF2B5EF4-FFF2-40B4-BE49-F238E27FC236}">
                <a16:creationId xmlns:a16="http://schemas.microsoft.com/office/drawing/2014/main" id="{350332B9-29D2-42CF-A0CD-A03E7244F4C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38600" y="1189979"/>
            <a:ext cx="7188199" cy="447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2329581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4" descr="Obraz zawierający niebo, zewnętrzne, plaża, osoby&#10;&#10;Opis wygenerowany przy bardzo wysokim poziomie pewności">
            <a:extLst>
              <a:ext uri="{FF2B5EF4-FFF2-40B4-BE49-F238E27FC236}">
                <a16:creationId xmlns:a16="http://schemas.microsoft.com/office/drawing/2014/main" id="{CC4A75A0-67BD-477A-9A7B-5A738DD50E9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1276" y="643469"/>
            <a:ext cx="4013020" cy="2045969"/>
          </a:xfrm>
          <a:prstGeom prst="rect">
            <a:avLst/>
          </a:prstGeom>
        </p:spPr>
      </p:pic>
      <p:pic>
        <p:nvPicPr>
          <p:cNvPr id="6" name="Obraz 6" descr="Obraz zawierający budynek, podłoże, zewnętrzne, osoba&#10;&#10;Opis wygenerowany przy bardzo wysokim poziomie pewności">
            <a:extLst>
              <a:ext uri="{FF2B5EF4-FFF2-40B4-BE49-F238E27FC236}">
                <a16:creationId xmlns:a16="http://schemas.microsoft.com/office/drawing/2014/main" id="{EC74F54B-96CF-46E6-8C96-01E80BC1F9F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3467" y="2831252"/>
            <a:ext cx="4010830" cy="3383280"/>
          </a:xfrm>
          <a:prstGeom prst="rect">
            <a:avLst/>
          </a:prstGeom>
        </p:spPr>
      </p:pic>
      <p:pic>
        <p:nvPicPr>
          <p:cNvPr id="8" name="Obraz 8" descr="Obraz zawierający budynek&#10;&#10;Opis wygenerowany przy bardzo wysokim poziomie pewności">
            <a:extLst>
              <a:ext uri="{FF2B5EF4-FFF2-40B4-BE49-F238E27FC236}">
                <a16:creationId xmlns:a16="http://schemas.microsoft.com/office/drawing/2014/main" id="{7EF057B9-6775-41C9-BDDB-D8B2BD0605C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5395050" y="61049"/>
            <a:ext cx="5571066" cy="673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3810074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Obraz 16" descr="Obraz zawierający zewnętrzne, niebo, podłoże, woda&#10;&#10;Opis wygenerowany przy bardzo wysokim poziomie pewności">
            <a:extLst>
              <a:ext uri="{FF2B5EF4-FFF2-40B4-BE49-F238E27FC236}">
                <a16:creationId xmlns:a16="http://schemas.microsoft.com/office/drawing/2014/main" id="{4D6EC68F-A982-4384-981B-64D263F3747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3"/>
          <a:stretch/>
        </p:blipFill>
        <p:spPr>
          <a:xfrm>
            <a:off x="321730" y="3489158"/>
            <a:ext cx="5728548" cy="3047107"/>
          </a:xfrm>
          <a:prstGeom prst="rect">
            <a:avLst/>
          </a:prstGeom>
        </p:spPr>
      </p:pic>
      <p:pic>
        <p:nvPicPr>
          <p:cNvPr id="8" name="Obraz 8" descr="Obraz zawierający zewnętrzne, niebo, woda, przyroda&#10;&#10;Opis wygenerowany przy bardzo wysokim poziomie pewności">
            <a:extLst>
              <a:ext uri="{FF2B5EF4-FFF2-40B4-BE49-F238E27FC236}">
                <a16:creationId xmlns:a16="http://schemas.microsoft.com/office/drawing/2014/main" id="{EB827B73-D764-453A-9EBC-8795E64FCB6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 b="-1"/>
          <a:stretch/>
        </p:blipFill>
        <p:spPr>
          <a:xfrm>
            <a:off x="6141723" y="321732"/>
            <a:ext cx="5728547" cy="6214533"/>
          </a:xfrm>
          <a:prstGeom prst="rect">
            <a:avLst/>
          </a:prstGeom>
        </p:spPr>
      </p:pic>
      <p:pic>
        <p:nvPicPr>
          <p:cNvPr id="12" name="Obraz 12" descr="Obraz zawierający zewnętrzne, niebo, plaża, osoby&#10;&#10;Opis wygenerowany przy bardzo wysokim poziomie pewności">
            <a:extLst>
              <a:ext uri="{FF2B5EF4-FFF2-40B4-BE49-F238E27FC236}">
                <a16:creationId xmlns:a16="http://schemas.microsoft.com/office/drawing/2014/main" id="{9CD74B9C-FCCA-42E2-9441-78B9BB3DB70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3" b="-4"/>
          <a:stretch/>
        </p:blipFill>
        <p:spPr>
          <a:xfrm>
            <a:off x="321730" y="321732"/>
            <a:ext cx="5728548" cy="3079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6029139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BDA3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3496C3D5-A170-46AA-8EBB-6975C61492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AYIA NAPA</a:t>
            </a:r>
          </a:p>
        </p:txBody>
      </p:sp>
      <p:pic>
        <p:nvPicPr>
          <p:cNvPr id="4" name="Obraz 4" descr="Obraz zawierający tekst, mapa&#10;&#10;Opis wygenerowany przy bardzo wysokim poziomie pewności">
            <a:extLst>
              <a:ext uri="{FF2B5EF4-FFF2-40B4-BE49-F238E27FC236}">
                <a16:creationId xmlns:a16="http://schemas.microsoft.com/office/drawing/2014/main" id="{CE6400D1-E1C6-45DF-B579-0BDD7C13B15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38600" y="1189979"/>
            <a:ext cx="7188199" cy="447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719306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Obraz 14" descr="Obraz zawierający zewnętrzne, woda, niebo, przyroda&#10;&#10;Opis wygenerowany przy bardzo wysokim poziomie pewności">
            <a:extLst>
              <a:ext uri="{FF2B5EF4-FFF2-40B4-BE49-F238E27FC236}">
                <a16:creationId xmlns:a16="http://schemas.microsoft.com/office/drawing/2014/main" id="{1D240297-81C7-421E-ACB9-ACBCA12FAF4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3"/>
          <a:stretch/>
        </p:blipFill>
        <p:spPr>
          <a:xfrm>
            <a:off x="3793813" y="744344"/>
            <a:ext cx="4627646" cy="4627648"/>
          </a:xfrm>
          <a:custGeom>
            <a:avLst/>
            <a:gdLst>
              <a:gd name="connsiteX0" fmla="*/ 2313823 w 4627646"/>
              <a:gd name="connsiteY0" fmla="*/ 0 h 4627648"/>
              <a:gd name="connsiteX1" fmla="*/ 4627646 w 4627646"/>
              <a:gd name="connsiteY1" fmla="*/ 2313824 h 4627648"/>
              <a:gd name="connsiteX2" fmla="*/ 2313823 w 4627646"/>
              <a:gd name="connsiteY2" fmla="*/ 4627648 h 4627648"/>
              <a:gd name="connsiteX3" fmla="*/ 0 w 4627646"/>
              <a:gd name="connsiteY3" fmla="*/ 2313824 h 4627648"/>
              <a:gd name="connsiteX4" fmla="*/ 2313823 w 4627646"/>
              <a:gd name="connsiteY4" fmla="*/ 0 h 4627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27646" h="4627648">
                <a:moveTo>
                  <a:pt x="2313823" y="0"/>
                </a:moveTo>
                <a:cubicBezTo>
                  <a:pt x="3591712" y="0"/>
                  <a:pt x="4627646" y="1035934"/>
                  <a:pt x="4627646" y="2313824"/>
                </a:cubicBezTo>
                <a:cubicBezTo>
                  <a:pt x="4627646" y="3591714"/>
                  <a:pt x="3591712" y="4627648"/>
                  <a:pt x="2313823" y="4627648"/>
                </a:cubicBezTo>
                <a:cubicBezTo>
                  <a:pt x="1035934" y="4627648"/>
                  <a:pt x="0" y="3591714"/>
                  <a:pt x="0" y="2313824"/>
                </a:cubicBezTo>
                <a:cubicBezTo>
                  <a:pt x="0" y="1035934"/>
                  <a:pt x="1035934" y="0"/>
                  <a:pt x="2313823" y="0"/>
                </a:cubicBezTo>
                <a:close/>
              </a:path>
            </a:pathLst>
          </a:custGeom>
        </p:spPr>
      </p:pic>
      <p:pic>
        <p:nvPicPr>
          <p:cNvPr id="10" name="Obraz 10" descr="Obraz zawierający woda, łódź, zewnętrzne, transport&#10;&#10;Opis wygenerowany przy bardzo wysokim poziomie pewności">
            <a:extLst>
              <a:ext uri="{FF2B5EF4-FFF2-40B4-BE49-F238E27FC236}">
                <a16:creationId xmlns:a16="http://schemas.microsoft.com/office/drawing/2014/main" id="{8CB9AC57-F9DC-4E16-B594-ECB6E2D48BA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19706" y="1757695"/>
            <a:ext cx="2590737" cy="2926956"/>
          </a:xfrm>
          <a:custGeom>
            <a:avLst/>
            <a:gdLst>
              <a:gd name="connsiteX0" fmla="*/ 1463478 w 2590737"/>
              <a:gd name="connsiteY0" fmla="*/ 0 h 2926956"/>
              <a:gd name="connsiteX1" fmla="*/ 2498313 w 2590737"/>
              <a:gd name="connsiteY1" fmla="*/ 428643 h 2926956"/>
              <a:gd name="connsiteX2" fmla="*/ 2501029 w 2590737"/>
              <a:gd name="connsiteY2" fmla="*/ 431631 h 2926956"/>
              <a:gd name="connsiteX3" fmla="*/ 2445696 w 2590737"/>
              <a:gd name="connsiteY3" fmla="*/ 582811 h 2926956"/>
              <a:gd name="connsiteX4" fmla="*/ 2335437 w 2590737"/>
              <a:gd name="connsiteY4" fmla="*/ 1312109 h 2926956"/>
              <a:gd name="connsiteX5" fmla="*/ 2528166 w 2590737"/>
              <a:gd name="connsiteY5" fmla="*/ 2266732 h 2926956"/>
              <a:gd name="connsiteX6" fmla="*/ 2590737 w 2590737"/>
              <a:gd name="connsiteY6" fmla="*/ 2396622 h 2926956"/>
              <a:gd name="connsiteX7" fmla="*/ 2498313 w 2590737"/>
              <a:gd name="connsiteY7" fmla="*/ 2498313 h 2926956"/>
              <a:gd name="connsiteX8" fmla="*/ 1463478 w 2590737"/>
              <a:gd name="connsiteY8" fmla="*/ 2926956 h 2926956"/>
              <a:gd name="connsiteX9" fmla="*/ 0 w 2590737"/>
              <a:gd name="connsiteY9" fmla="*/ 1463478 h 2926956"/>
              <a:gd name="connsiteX10" fmla="*/ 1463478 w 2590737"/>
              <a:gd name="connsiteY10" fmla="*/ 0 h 2926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590737" h="2926956">
                <a:moveTo>
                  <a:pt x="1463478" y="0"/>
                </a:moveTo>
                <a:cubicBezTo>
                  <a:pt x="1867606" y="0"/>
                  <a:pt x="2233476" y="163805"/>
                  <a:pt x="2498313" y="428643"/>
                </a:cubicBezTo>
                <a:lnTo>
                  <a:pt x="2501029" y="431631"/>
                </a:lnTo>
                <a:lnTo>
                  <a:pt x="2445696" y="582811"/>
                </a:lnTo>
                <a:cubicBezTo>
                  <a:pt x="2374039" y="813196"/>
                  <a:pt x="2335437" y="1058145"/>
                  <a:pt x="2335437" y="1312109"/>
                </a:cubicBezTo>
                <a:cubicBezTo>
                  <a:pt x="2335437" y="1650728"/>
                  <a:pt x="2404063" y="1973319"/>
                  <a:pt x="2528166" y="2266732"/>
                </a:cubicBezTo>
                <a:lnTo>
                  <a:pt x="2590737" y="2396622"/>
                </a:lnTo>
                <a:lnTo>
                  <a:pt x="2498313" y="2498313"/>
                </a:lnTo>
                <a:cubicBezTo>
                  <a:pt x="2233476" y="2763151"/>
                  <a:pt x="1867606" y="2926956"/>
                  <a:pt x="1463478" y="2926956"/>
                </a:cubicBezTo>
                <a:cubicBezTo>
                  <a:pt x="655221" y="2926956"/>
                  <a:pt x="0" y="2271735"/>
                  <a:pt x="0" y="1463478"/>
                </a:cubicBezTo>
                <a:cubicBezTo>
                  <a:pt x="0" y="655221"/>
                  <a:pt x="655221" y="0"/>
                  <a:pt x="1463478" y="0"/>
                </a:cubicBezTo>
                <a:close/>
              </a:path>
            </a:pathLst>
          </a:custGeom>
        </p:spPr>
      </p:pic>
      <p:pic>
        <p:nvPicPr>
          <p:cNvPr id="12" name="Obraz 12" descr="Obraz zawierający osoba, podłoże, zewnętrzne, strój kąpielowy&#10;&#10;Opis wygenerowany przy bardzo wysokim poziomie pewności">
            <a:extLst>
              <a:ext uri="{FF2B5EF4-FFF2-40B4-BE49-F238E27FC236}">
                <a16:creationId xmlns:a16="http://schemas.microsoft.com/office/drawing/2014/main" id="{BCC3A4E4-94B9-499F-B284-233C040AC93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97994" y="1757695"/>
            <a:ext cx="2577829" cy="2926956"/>
          </a:xfrm>
          <a:custGeom>
            <a:avLst/>
            <a:gdLst>
              <a:gd name="connsiteX0" fmla="*/ 1114351 w 2577829"/>
              <a:gd name="connsiteY0" fmla="*/ 0 h 2926956"/>
              <a:gd name="connsiteX1" fmla="*/ 2577829 w 2577829"/>
              <a:gd name="connsiteY1" fmla="*/ 1463478 h 2926956"/>
              <a:gd name="connsiteX2" fmla="*/ 1114351 w 2577829"/>
              <a:gd name="connsiteY2" fmla="*/ 2926956 h 2926956"/>
              <a:gd name="connsiteX3" fmla="*/ 79516 w 2577829"/>
              <a:gd name="connsiteY3" fmla="*/ 2498313 h 2926956"/>
              <a:gd name="connsiteX4" fmla="*/ 0 w 2577829"/>
              <a:gd name="connsiteY4" fmla="*/ 2410824 h 2926956"/>
              <a:gd name="connsiteX5" fmla="*/ 69413 w 2577829"/>
              <a:gd name="connsiteY5" fmla="*/ 2266732 h 2926956"/>
              <a:gd name="connsiteX6" fmla="*/ 262142 w 2577829"/>
              <a:gd name="connsiteY6" fmla="*/ 1312109 h 2926956"/>
              <a:gd name="connsiteX7" fmla="*/ 151883 w 2577829"/>
              <a:gd name="connsiteY7" fmla="*/ 582811 h 2926956"/>
              <a:gd name="connsiteX8" fmla="*/ 91478 w 2577829"/>
              <a:gd name="connsiteY8" fmla="*/ 417771 h 2926956"/>
              <a:gd name="connsiteX9" fmla="*/ 183443 w 2577829"/>
              <a:gd name="connsiteY9" fmla="*/ 334187 h 2926956"/>
              <a:gd name="connsiteX10" fmla="*/ 1114351 w 2577829"/>
              <a:gd name="connsiteY10" fmla="*/ 0 h 2926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577829" h="2926956">
                <a:moveTo>
                  <a:pt x="1114351" y="0"/>
                </a:moveTo>
                <a:cubicBezTo>
                  <a:pt x="1922608" y="0"/>
                  <a:pt x="2577829" y="655221"/>
                  <a:pt x="2577829" y="1463478"/>
                </a:cubicBezTo>
                <a:cubicBezTo>
                  <a:pt x="2577829" y="2271735"/>
                  <a:pt x="1922608" y="2926956"/>
                  <a:pt x="1114351" y="2926956"/>
                </a:cubicBezTo>
                <a:cubicBezTo>
                  <a:pt x="710223" y="2926956"/>
                  <a:pt x="344353" y="2763151"/>
                  <a:pt x="79516" y="2498313"/>
                </a:cubicBezTo>
                <a:lnTo>
                  <a:pt x="0" y="2410824"/>
                </a:lnTo>
                <a:lnTo>
                  <a:pt x="69413" y="2266732"/>
                </a:lnTo>
                <a:cubicBezTo>
                  <a:pt x="193516" y="1973319"/>
                  <a:pt x="262142" y="1650728"/>
                  <a:pt x="262142" y="1312109"/>
                </a:cubicBezTo>
                <a:cubicBezTo>
                  <a:pt x="262142" y="1058145"/>
                  <a:pt x="223540" y="813196"/>
                  <a:pt x="151883" y="582811"/>
                </a:cubicBezTo>
                <a:lnTo>
                  <a:pt x="91478" y="417771"/>
                </a:lnTo>
                <a:lnTo>
                  <a:pt x="183443" y="334187"/>
                </a:lnTo>
                <a:cubicBezTo>
                  <a:pt x="436418" y="125413"/>
                  <a:pt x="760739" y="0"/>
                  <a:pt x="1114351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787727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BDA3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2D845714-F6EA-4B08-9413-5F75019988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TROODOS</a:t>
            </a:r>
          </a:p>
        </p:txBody>
      </p:sp>
      <p:pic>
        <p:nvPicPr>
          <p:cNvPr id="4" name="Obraz 4" descr="Obraz zawierający tekst, mapa&#10;&#10;Opis wygenerowany przy bardzo wysokim poziomie pewności">
            <a:extLst>
              <a:ext uri="{FF2B5EF4-FFF2-40B4-BE49-F238E27FC236}">
                <a16:creationId xmlns:a16="http://schemas.microsoft.com/office/drawing/2014/main" id="{33E061D5-5F2A-4694-9E1E-0B3C456985F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38600" y="1189979"/>
            <a:ext cx="7188199" cy="447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2772601"/>
      </p:ext>
    </p:extLst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7</Words>
  <Application>Microsoft Macintosh PowerPoint</Application>
  <PresentationFormat>Panoramiczny</PresentationFormat>
  <Paragraphs>6</Paragraphs>
  <Slides>18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18</vt:i4>
      </vt:variant>
    </vt:vector>
  </HeadingPairs>
  <TitlesOfParts>
    <vt:vector size="24" baseType="lpstr">
      <vt:lpstr>Arial</vt:lpstr>
      <vt:lpstr>Baskerville Old Face</vt:lpstr>
      <vt:lpstr>Calibri</vt:lpstr>
      <vt:lpstr>Calibri Light</vt:lpstr>
      <vt:lpstr>Rockwell</vt:lpstr>
      <vt:lpstr>Motyw pakietu Office</vt:lpstr>
      <vt:lpstr>NIKOZJA</vt:lpstr>
      <vt:lpstr>Prezentacja programu PowerPoint</vt:lpstr>
      <vt:lpstr>Prezentacja programu PowerPoint</vt:lpstr>
      <vt:lpstr>PAFOS</vt:lpstr>
      <vt:lpstr>Prezentacja programu PowerPoint</vt:lpstr>
      <vt:lpstr>Prezentacja programu PowerPoint</vt:lpstr>
      <vt:lpstr>AYIA NAPA</vt:lpstr>
      <vt:lpstr>Prezentacja programu PowerPoint</vt:lpstr>
      <vt:lpstr>TROODOS</vt:lpstr>
      <vt:lpstr>Prezentacja programu PowerPoint</vt:lpstr>
      <vt:lpstr>Prezentacja programu PowerPoint</vt:lpstr>
      <vt:lpstr>Prezentacja programu PowerPoint</vt:lpstr>
      <vt:lpstr>TROODOS  OMODOS</vt:lpstr>
      <vt:lpstr>Prezentacja programu PowerPoint</vt:lpstr>
      <vt:lpstr>Prezentacja programu PowerPoint</vt:lpstr>
      <vt:lpstr>MEZE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Kasia</dc:creator>
  <cp:lastModifiedBy>Witek Olin</cp:lastModifiedBy>
  <cp:revision>338</cp:revision>
  <dcterms:created xsi:type="dcterms:W3CDTF">2012-08-15T16:54:36Z</dcterms:created>
  <dcterms:modified xsi:type="dcterms:W3CDTF">2019-09-27T18:16:26Z</dcterms:modified>
</cp:coreProperties>
</file>