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l"/>
              <a:t>Stanowiska pracy w Elias Beach Hotel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Pokaz na ekranie (16:9)</PresentationFormat>
  <Paragraphs>1</Paragraphs>
  <Slides>22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Stanowiska pracy w Elias Beach Hotel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Stanowiska pracy w Elias Beach Hotel</dc:title>
  <dc:creator>Kasia</dc:creator>
  <cp:lastModifiedBy>Witek Olin</cp:lastModifiedBy>
  <cp:revision>2</cp:revision>
  <dcterms:modified xsi:type="dcterms:W3CDTF">2019-09-27T18:13:48Z</dcterms:modified>
</cp:coreProperties>
</file>